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57" r:id="rId11"/>
    <p:sldId id="458" r:id="rId12"/>
    <p:sldId id="459" r:id="rId13"/>
    <p:sldId id="460" r:id="rId14"/>
    <p:sldId id="461" r:id="rId15"/>
    <p:sldId id="379" r:id="rId16"/>
    <p:sldId id="410" r:id="rId17"/>
    <p:sldId id="411" r:id="rId18"/>
    <p:sldId id="382" r:id="rId19"/>
    <p:sldId id="344" r:id="rId20"/>
    <p:sldId id="462" r:id="rId21"/>
    <p:sldId id="391" r:id="rId22"/>
    <p:sldId id="392" r:id="rId23"/>
    <p:sldId id="393" r:id="rId24"/>
    <p:sldId id="394" r:id="rId25"/>
    <p:sldId id="395" r:id="rId26"/>
    <p:sldId id="399" r:id="rId27"/>
    <p:sldId id="416" r:id="rId28"/>
    <p:sldId id="463" r:id="rId29"/>
    <p:sldId id="401" r:id="rId30"/>
    <p:sldId id="417" r:id="rId31"/>
    <p:sldId id="464" r:id="rId32"/>
    <p:sldId id="405" r:id="rId33"/>
    <p:sldId id="413" r:id="rId34"/>
    <p:sldId id="465" r:id="rId35"/>
    <p:sldId id="414" r:id="rId36"/>
    <p:sldId id="350" r:id="rId37"/>
    <p:sldId id="418" r:id="rId38"/>
    <p:sldId id="419" r:id="rId39"/>
    <p:sldId id="466" r:id="rId40"/>
    <p:sldId id="422" r:id="rId41"/>
    <p:sldId id="420" r:id="rId42"/>
    <p:sldId id="467" r:id="rId43"/>
    <p:sldId id="423" r:id="rId44"/>
    <p:sldId id="468" r:id="rId45"/>
    <p:sldId id="424" r:id="rId46"/>
    <p:sldId id="425" r:id="rId47"/>
    <p:sldId id="427" r:id="rId48"/>
    <p:sldId id="432" r:id="rId49"/>
    <p:sldId id="434" r:id="rId50"/>
    <p:sldId id="431" r:id="rId51"/>
    <p:sldId id="433" r:id="rId52"/>
    <p:sldId id="355" r:id="rId53"/>
    <p:sldId id="430" r:id="rId54"/>
    <p:sldId id="429" r:id="rId55"/>
    <p:sldId id="439" r:id="rId56"/>
    <p:sldId id="437" r:id="rId57"/>
    <p:sldId id="357" r:id="rId58"/>
    <p:sldId id="358" r:id="rId59"/>
    <p:sldId id="332" r:id="rId60"/>
    <p:sldId id="440" r:id="rId61"/>
    <p:sldId id="349" r:id="rId62"/>
    <p:sldId id="441" r:id="rId63"/>
    <p:sldId id="361" r:id="rId64"/>
    <p:sldId id="442" r:id="rId65"/>
    <p:sldId id="443" r:id="rId66"/>
    <p:sldId id="445" r:id="rId67"/>
    <p:sldId id="444" r:id="rId68"/>
    <p:sldId id="446" r:id="rId69"/>
    <p:sldId id="448" r:id="rId70"/>
    <p:sldId id="449" r:id="rId71"/>
    <p:sldId id="450" r:id="rId72"/>
    <p:sldId id="451" r:id="rId73"/>
    <p:sldId id="367" r:id="rId74"/>
    <p:sldId id="368" r:id="rId75"/>
    <p:sldId id="452" r:id="rId76"/>
    <p:sldId id="454" r:id="rId77"/>
    <p:sldId id="369" r:id="rId78"/>
    <p:sldId id="282" r:id="rId79"/>
    <p:sldId id="280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4715F-6495-47C9-BFFC-B560B4C3628E}" v="14572" dt="2023-05-22T15:08:40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1481" autoAdjust="0"/>
  </p:normalViewPr>
  <p:slideViewPr>
    <p:cSldViewPr snapToGrid="0">
      <p:cViewPr varScale="1">
        <p:scale>
          <a:sx n="82" d="100"/>
          <a:sy n="82" d="100"/>
        </p:scale>
        <p:origin x="65" y="1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2D4715F-6495-47C9-BFFC-B560B4C3628E}"/>
    <pc:docChg chg="undo redo custSel addSld delSld modSld sldOrd modMainMaster">
      <pc:chgData name="Scruel Tao" userId="5ea5c98d59b44d4b" providerId="LiveId" clId="{22D4715F-6495-47C9-BFFC-B560B4C3628E}" dt="2023-06-02T13:44:53.084" v="29805" actId="20577"/>
      <pc:docMkLst>
        <pc:docMk/>
      </pc:docMkLst>
      <pc:sldChg chg="addSp delSp modSp del mod modTransition modAnim modNotesTx">
        <pc:chgData name="Scruel Tao" userId="5ea5c98d59b44d4b" providerId="LiveId" clId="{22D4715F-6495-47C9-BFFC-B560B4C3628E}" dt="2023-05-07T18:02:35.265" v="11938" actId="47"/>
        <pc:sldMkLst>
          <pc:docMk/>
          <pc:sldMk cId="1112998187" sldId="257"/>
        </pc:sldMkLst>
        <pc:spChg chg="mod">
          <ac:chgData name="Scruel Tao" userId="5ea5c98d59b44d4b" providerId="LiveId" clId="{22D4715F-6495-47C9-BFFC-B560B4C3628E}" dt="2023-04-26T02:52:59.881" v="58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2D4715F-6495-47C9-BFFC-B560B4C3628E}" dt="2023-04-26T02:51:47.637" v="47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22D4715F-6495-47C9-BFFC-B560B4C3628E}" dt="2023-05-01T17:15:04.682" v="85" actId="478"/>
          <ac:spMkLst>
            <pc:docMk/>
            <pc:sldMk cId="1112998187" sldId="257"/>
            <ac:spMk id="4" creationId="{6AD46250-9B6B-223F-E667-F7185C441368}"/>
          </ac:spMkLst>
        </pc:spChg>
      </pc:sldChg>
      <pc:sldChg chg="addSp delSp modSp mod modTransition">
        <pc:chgData name="Scruel Tao" userId="5ea5c98d59b44d4b" providerId="LiveId" clId="{22D4715F-6495-47C9-BFFC-B560B4C3628E}" dt="2023-06-02T13:44:53.084" v="29805" actId="20577"/>
        <pc:sldMkLst>
          <pc:docMk/>
          <pc:sldMk cId="0" sldId="260"/>
        </pc:sldMkLst>
        <pc:spChg chg="del">
          <ac:chgData name="Scruel Tao" userId="5ea5c98d59b44d4b" providerId="LiveId" clId="{22D4715F-6495-47C9-BFFC-B560B4C3628E}" dt="2023-05-16T03:55:29.203" v="27463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22D4715F-6495-47C9-BFFC-B560B4C3628E}" dt="2023-05-03T00:07:34.889" v="1414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22D4715F-6495-47C9-BFFC-B560B4C3628E}" dt="2023-05-03T00:07:35.138" v="1415"/>
          <ac:spMkLst>
            <pc:docMk/>
            <pc:sldMk cId="0" sldId="260"/>
            <ac:spMk id="4" creationId="{BC378A09-F2A3-E950-1637-B095B82CAF3C}"/>
          </ac:spMkLst>
        </pc:spChg>
        <pc:spChg chg="mod">
          <ac:chgData name="Scruel Tao" userId="5ea5c98d59b44d4b" providerId="LiveId" clId="{22D4715F-6495-47C9-BFFC-B560B4C3628E}" dt="2023-06-02T13:44:53.084" v="29805" actId="20577"/>
          <ac:spMkLst>
            <pc:docMk/>
            <pc:sldMk cId="0" sldId="260"/>
            <ac:spMk id="1227783" creationId="{F7B3941E-B689-22D6-F18C-358E4BAEDF5F}"/>
          </ac:spMkLst>
        </pc:spChg>
      </pc:sldChg>
      <pc:sldChg chg="modSp add del mod ord">
        <pc:chgData name="Scruel Tao" userId="5ea5c98d59b44d4b" providerId="LiveId" clId="{22D4715F-6495-47C9-BFFC-B560B4C3628E}" dt="2023-05-01T18:27:00.945" v="244" actId="47"/>
        <pc:sldMkLst>
          <pc:docMk/>
          <pc:sldMk cId="2706538019" sldId="277"/>
        </pc:sldMkLst>
        <pc:spChg chg="mod">
          <ac:chgData name="Scruel Tao" userId="5ea5c98d59b44d4b" providerId="LiveId" clId="{22D4715F-6495-47C9-BFFC-B560B4C3628E}" dt="2023-05-01T18:17:28.163" v="240" actId="27636"/>
          <ac:spMkLst>
            <pc:docMk/>
            <pc:sldMk cId="2706538019" sldId="277"/>
            <ac:spMk id="3" creationId="{AC7759D9-0BB4-08ED-8476-24F7D903D6DE}"/>
          </ac:spMkLst>
        </pc:spChg>
      </pc:sldChg>
      <pc:sldChg chg="addSp delSp modSp del mod modAnim">
        <pc:chgData name="Scruel Tao" userId="5ea5c98d59b44d4b" providerId="LiveId" clId="{22D4715F-6495-47C9-BFFC-B560B4C3628E}" dt="2023-05-01T17:16:59.153" v="95" actId="2696"/>
        <pc:sldMkLst>
          <pc:docMk/>
          <pc:sldMk cId="3519437269" sldId="279"/>
        </pc:sldMkLst>
        <pc:spChg chg="mod">
          <ac:chgData name="Scruel Tao" userId="5ea5c98d59b44d4b" providerId="LiveId" clId="{22D4715F-6495-47C9-BFFC-B560B4C3628E}" dt="2023-04-26T02:50:52.994" v="8"/>
          <ac:spMkLst>
            <pc:docMk/>
            <pc:sldMk cId="3519437269" sldId="27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4-26T02:52:29.868" v="56"/>
          <ac:spMkLst>
            <pc:docMk/>
            <pc:sldMk cId="3519437269" sldId="279"/>
            <ac:spMk id="4" creationId="{0B592857-A6DD-EE9E-6235-D969D53C7443}"/>
          </ac:spMkLst>
        </pc:spChg>
        <pc:spChg chg="mod">
          <ac:chgData name="Scruel Tao" userId="5ea5c98d59b44d4b" providerId="LiveId" clId="{22D4715F-6495-47C9-BFFC-B560B4C3628E}" dt="2023-04-29T18:27:46.060" v="78" actId="113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 modTransition modAnim">
        <pc:chgData name="Scruel Tao" userId="5ea5c98d59b44d4b" providerId="LiveId" clId="{22D4715F-6495-47C9-BFFC-B560B4C3628E}" dt="2023-05-22T15:08:40.071" v="29803" actId="20577"/>
        <pc:sldMkLst>
          <pc:docMk/>
          <pc:sldMk cId="3745708182" sldId="280"/>
        </pc:sldMkLst>
        <pc:spChg chg="mod">
          <ac:chgData name="Scruel Tao" userId="5ea5c98d59b44d4b" providerId="LiveId" clId="{22D4715F-6495-47C9-BFFC-B560B4C3628E}" dt="2023-05-22T15:08:40.071" v="2980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Sp mod modTransition modAnim">
        <pc:chgData name="Scruel Tao" userId="5ea5c98d59b44d4b" providerId="LiveId" clId="{22D4715F-6495-47C9-BFFC-B560B4C3628E}" dt="2023-05-22T15:08:35.065" v="29800" actId="20577"/>
        <pc:sldMkLst>
          <pc:docMk/>
          <pc:sldMk cId="364430658" sldId="282"/>
        </pc:sldMkLst>
        <pc:spChg chg="mod">
          <ac:chgData name="Scruel Tao" userId="5ea5c98d59b44d4b" providerId="LiveId" clId="{22D4715F-6495-47C9-BFFC-B560B4C3628E}" dt="2023-04-26T02:51:53.685" v="50" actId="20577"/>
          <ac:spMkLst>
            <pc:docMk/>
            <pc:sldMk cId="364430658" sldId="282"/>
            <ac:spMk id="2" creationId="{1CBF67D3-549D-0623-7687-618F66C7933B}"/>
          </ac:spMkLst>
        </pc:spChg>
        <pc:spChg chg="mod">
          <ac:chgData name="Scruel Tao" userId="5ea5c98d59b44d4b" providerId="LiveId" clId="{22D4715F-6495-47C9-BFFC-B560B4C3628E}" dt="2023-05-22T15:08:35.065" v="29800" actId="20577"/>
          <ac:spMkLst>
            <pc:docMk/>
            <pc:sldMk cId="364430658" sldId="282"/>
            <ac:spMk id="5" creationId="{27E734E7-DC50-2043-E0F4-ADDF97100AAB}"/>
          </ac:spMkLst>
        </pc:spChg>
      </pc:sldChg>
      <pc:sldChg chg="modSp add del mod">
        <pc:chgData name="Scruel Tao" userId="5ea5c98d59b44d4b" providerId="LiveId" clId="{22D4715F-6495-47C9-BFFC-B560B4C3628E}" dt="2023-05-01T17:18:01.659" v="109" actId="47"/>
        <pc:sldMkLst>
          <pc:docMk/>
          <pc:sldMk cId="2550236801" sldId="283"/>
        </pc:sldMkLst>
        <pc:spChg chg="mod">
          <ac:chgData name="Scruel Tao" userId="5ea5c98d59b44d4b" providerId="LiveId" clId="{22D4715F-6495-47C9-BFFC-B560B4C3628E}" dt="2023-04-26T08:29:56.435" v="68"/>
          <ac:spMkLst>
            <pc:docMk/>
            <pc:sldMk cId="2550236801" sldId="28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7.595" v="79" actId="113"/>
          <ac:spMkLst>
            <pc:docMk/>
            <pc:sldMk cId="2550236801" sldId="283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18:37.618" v="118" actId="2696"/>
        <pc:sldMkLst>
          <pc:docMk/>
          <pc:sldMk cId="2799728129" sldId="284"/>
        </pc:sldMkLst>
        <pc:spChg chg="mod">
          <ac:chgData name="Scruel Tao" userId="5ea5c98d59b44d4b" providerId="LiveId" clId="{22D4715F-6495-47C9-BFFC-B560B4C3628E}" dt="2023-04-26T08:30:03.799" v="69"/>
          <ac:spMkLst>
            <pc:docMk/>
            <pc:sldMk cId="2799728129" sldId="28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8.536" v="80" actId="113"/>
          <ac:spMkLst>
            <pc:docMk/>
            <pc:sldMk cId="2799728129" sldId="284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1:10.213" v="174" actId="2696"/>
        <pc:sldMkLst>
          <pc:docMk/>
          <pc:sldMk cId="143434362" sldId="285"/>
        </pc:sldMkLst>
        <pc:spChg chg="mod">
          <ac:chgData name="Scruel Tao" userId="5ea5c98d59b44d4b" providerId="LiveId" clId="{22D4715F-6495-47C9-BFFC-B560B4C3628E}" dt="2023-05-01T17:21:07.728" v="172" actId="21"/>
          <ac:spMkLst>
            <pc:docMk/>
            <pc:sldMk cId="143434362" sldId="28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9.617" v="81" actId="113"/>
          <ac:spMkLst>
            <pc:docMk/>
            <pc:sldMk cId="143434362" sldId="285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4T01:20:17.902" v="7768" actId="47"/>
        <pc:sldMkLst>
          <pc:docMk/>
          <pc:sldMk cId="1599418885" sldId="286"/>
        </pc:sldMkLst>
        <pc:spChg chg="mod">
          <ac:chgData name="Scruel Tao" userId="5ea5c98d59b44d4b" providerId="LiveId" clId="{22D4715F-6495-47C9-BFFC-B560B4C3628E}" dt="2023-05-04T01:15:37.492" v="7766" actId="21"/>
          <ac:spMkLst>
            <pc:docMk/>
            <pc:sldMk cId="1599418885" sldId="286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22D4715F-6495-47C9-BFFC-B560B4C3628E}" dt="2023-05-01T17:22:25.034" v="211" actId="2696"/>
        <pc:sldMkLst>
          <pc:docMk/>
          <pc:sldMk cId="2940104851" sldId="286"/>
        </pc:sldMkLst>
        <pc:spChg chg="mod">
          <ac:chgData name="Scruel Tao" userId="5ea5c98d59b44d4b" providerId="LiveId" clId="{22D4715F-6495-47C9-BFFC-B560B4C3628E}" dt="2023-05-01T17:22:22.380" v="209" actId="21"/>
          <ac:spMkLst>
            <pc:docMk/>
            <pc:sldMk cId="2940104851" sldId="28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0.857" v="82" actId="113"/>
          <ac:spMkLst>
            <pc:docMk/>
            <pc:sldMk cId="2940104851" sldId="28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2:33.216" v="215" actId="47"/>
        <pc:sldMkLst>
          <pc:docMk/>
          <pc:sldMk cId="2479867289" sldId="287"/>
        </pc:sldMkLst>
        <pc:spChg chg="mod">
          <ac:chgData name="Scruel Tao" userId="5ea5c98d59b44d4b" providerId="LiveId" clId="{22D4715F-6495-47C9-BFFC-B560B4C3628E}" dt="2023-05-01T17:22:30.729" v="213" actId="21"/>
          <ac:spMkLst>
            <pc:docMk/>
            <pc:sldMk cId="2479867289" sldId="28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1.910" v="83" actId="113"/>
          <ac:spMkLst>
            <pc:docMk/>
            <pc:sldMk cId="2479867289" sldId="287"/>
            <ac:spMk id="7" creationId="{12C899D8-51C5-D9B7-A323-E6EFE4AB5C33}"/>
          </ac:spMkLst>
        </pc:spChg>
      </pc:sldChg>
      <pc:sldChg chg="add del">
        <pc:chgData name="Scruel Tao" userId="5ea5c98d59b44d4b" providerId="LiveId" clId="{22D4715F-6495-47C9-BFFC-B560B4C3628E}" dt="2023-04-26T08:30:24.126" v="74" actId="47"/>
        <pc:sldMkLst>
          <pc:docMk/>
          <pc:sldMk cId="1359052101" sldId="288"/>
        </pc:sldMkLst>
      </pc:sldChg>
      <pc:sldChg chg="modSp add mod modTransition modAnim modNotesTx">
        <pc:chgData name="Scruel Tao" userId="5ea5c98d59b44d4b" providerId="LiveId" clId="{22D4715F-6495-47C9-BFFC-B560B4C3628E}" dt="2023-05-22T08:09:16.501" v="27795" actId="20577"/>
        <pc:sldMkLst>
          <pc:docMk/>
          <pc:sldMk cId="1945259782" sldId="288"/>
        </pc:sldMkLst>
        <pc:spChg chg="mod">
          <ac:chgData name="Scruel Tao" userId="5ea5c98d59b44d4b" providerId="LiveId" clId="{22D4715F-6495-47C9-BFFC-B560B4C3628E}" dt="2023-05-22T08:09:16.501" v="27795" actId="20577"/>
          <ac:spMkLst>
            <pc:docMk/>
            <pc:sldMk cId="1945259782" sldId="288"/>
            <ac:spMk id="3" creationId="{AC7759D9-0BB4-08ED-8476-24F7D903D6DE}"/>
          </ac:spMkLst>
        </pc:spChg>
      </pc:sldChg>
      <pc:sldChg chg="add del">
        <pc:chgData name="Scruel Tao" userId="5ea5c98d59b44d4b" providerId="LiveId" clId="{22D4715F-6495-47C9-BFFC-B560B4C3628E}" dt="2023-04-26T08:30:25.224" v="75" actId="47"/>
        <pc:sldMkLst>
          <pc:docMk/>
          <pc:sldMk cId="1758586425" sldId="289"/>
        </pc:sldMkLst>
      </pc:sldChg>
      <pc:sldChg chg="add del">
        <pc:chgData name="Scruel Tao" userId="5ea5c98d59b44d4b" providerId="LiveId" clId="{22D4715F-6495-47C9-BFFC-B560B4C3628E}" dt="2023-04-26T08:30:26.333" v="76" actId="47"/>
        <pc:sldMkLst>
          <pc:docMk/>
          <pc:sldMk cId="1946583213" sldId="290"/>
        </pc:sldMkLst>
      </pc:sldChg>
      <pc:sldChg chg="modSp add mod modAnim modNotesTx">
        <pc:chgData name="Scruel Tao" userId="5ea5c98d59b44d4b" providerId="LiveId" clId="{22D4715F-6495-47C9-BFFC-B560B4C3628E}" dt="2023-05-09T08:42:52.013" v="27336" actId="6549"/>
        <pc:sldMkLst>
          <pc:docMk/>
          <pc:sldMk cId="1998361352" sldId="332"/>
        </pc:sldMkLst>
        <pc:spChg chg="mod">
          <ac:chgData name="Scruel Tao" userId="5ea5c98d59b44d4b" providerId="LiveId" clId="{22D4715F-6495-47C9-BFFC-B560B4C3628E}" dt="2023-05-08T19:24:52.713" v="19826"/>
          <ac:spMkLst>
            <pc:docMk/>
            <pc:sldMk cId="1998361352" sldId="3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8:42:52.013" v="27336" actId="6549"/>
          <ac:spMkLst>
            <pc:docMk/>
            <pc:sldMk cId="1998361352" sldId="332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9:29:55.284" v="19860" actId="1076"/>
          <ac:picMkLst>
            <pc:docMk/>
            <pc:sldMk cId="1998361352" sldId="332"/>
            <ac:picMk id="10" creationId="{2E3E3CC4-4508-3EDF-EC67-C64A5ACCB2C5}"/>
          </ac:picMkLst>
        </pc:picChg>
      </pc:sldChg>
      <pc:sldChg chg="addSp delSp modSp add mod modTransition addAnim delAnim modAnim modNotesTx">
        <pc:chgData name="Scruel Tao" userId="5ea5c98d59b44d4b" providerId="LiveId" clId="{22D4715F-6495-47C9-BFFC-B560B4C3628E}" dt="2023-05-22T08:16:19.768" v="27940" actId="1076"/>
        <pc:sldMkLst>
          <pc:docMk/>
          <pc:sldMk cId="3821807000" sldId="337"/>
        </pc:sldMkLst>
        <pc:spChg chg="mod">
          <ac:chgData name="Scruel Tao" userId="5ea5c98d59b44d4b" providerId="LiveId" clId="{22D4715F-6495-47C9-BFFC-B560B4C3628E}" dt="2023-05-03T00:13:22.997" v="1451"/>
          <ac:spMkLst>
            <pc:docMk/>
            <pc:sldMk cId="3821807000" sldId="33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2T23:20:28.077" v="1030" actId="5793"/>
          <ac:spMkLst>
            <pc:docMk/>
            <pc:sldMk cId="3821807000" sldId="337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6:19.768" v="27940" actId="1076"/>
          <ac:spMkLst>
            <pc:docMk/>
            <pc:sldMk cId="3821807000" sldId="337"/>
            <ac:spMk id="4" creationId="{B5E93F8A-8B0E-70CE-DCC5-6ED44689D22F}"/>
          </ac:spMkLst>
        </pc:spChg>
        <pc:spChg chg="del mod">
          <ac:chgData name="Scruel Tao" userId="5ea5c98d59b44d4b" providerId="LiveId" clId="{22D4715F-6495-47C9-BFFC-B560B4C3628E}" dt="2023-05-03T15:17:03.675" v="6051" actId="21"/>
          <ac:spMkLst>
            <pc:docMk/>
            <pc:sldMk cId="3821807000" sldId="337"/>
            <ac:spMk id="4" creationId="{D89566DE-C19A-9DDD-EA24-070F85BCF3DE}"/>
          </ac:spMkLst>
        </pc:spChg>
        <pc:spChg chg="add del mod">
          <ac:chgData name="Scruel Tao" userId="5ea5c98d59b44d4b" providerId="LiveId" clId="{22D4715F-6495-47C9-BFFC-B560B4C3628E}" dt="2023-05-22T08:13:00.698" v="27834" actId="478"/>
          <ac:spMkLst>
            <pc:docMk/>
            <pc:sldMk cId="3821807000" sldId="337"/>
            <ac:spMk id="5" creationId="{4ABAD846-95D2-136D-7D81-0919DAB30923}"/>
          </ac:spMkLst>
        </pc:spChg>
        <pc:spChg chg="add del">
          <ac:chgData name="Scruel Tao" userId="5ea5c98d59b44d4b" providerId="LiveId" clId="{22D4715F-6495-47C9-BFFC-B560B4C3628E}" dt="2023-05-02T23:19:51.212" v="1025" actId="21"/>
          <ac:spMkLst>
            <pc:docMk/>
            <pc:sldMk cId="3821807000" sldId="33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6:26.167" v="907" actId="21"/>
          <ac:spMkLst>
            <pc:docMk/>
            <pc:sldMk cId="3821807000" sldId="337"/>
            <ac:spMk id="8" creationId="{9648BF1E-FEC6-3BF5-79E1-71E17382E901}"/>
          </ac:spMkLst>
        </pc:spChg>
      </pc:sldChg>
      <pc:sldChg chg="modSp add del mod">
        <pc:chgData name="Scruel Tao" userId="5ea5c98d59b44d4b" providerId="LiveId" clId="{22D4715F-6495-47C9-BFFC-B560B4C3628E}" dt="2023-05-03T11:34:02.193" v="3847" actId="47"/>
        <pc:sldMkLst>
          <pc:docMk/>
          <pc:sldMk cId="151684113" sldId="338"/>
        </pc:sldMkLst>
        <pc:spChg chg="mod">
          <ac:chgData name="Scruel Tao" userId="5ea5c98d59b44d4b" providerId="LiveId" clId="{22D4715F-6495-47C9-BFFC-B560B4C3628E}" dt="2023-05-01T17:17:40.546" v="107" actId="2711"/>
          <ac:spMkLst>
            <pc:docMk/>
            <pc:sldMk cId="151684113" sldId="33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7.819" v="120" actId="21"/>
          <ac:spMkLst>
            <pc:docMk/>
            <pc:sldMk cId="151684113" sldId="338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2.685" v="3848" actId="47"/>
        <pc:sldMkLst>
          <pc:docMk/>
          <pc:sldMk cId="620878590" sldId="339"/>
        </pc:sldMkLst>
        <pc:spChg chg="mod">
          <ac:chgData name="Scruel Tao" userId="5ea5c98d59b44d4b" providerId="LiveId" clId="{22D4715F-6495-47C9-BFFC-B560B4C3628E}" dt="2023-05-01T17:17:36.400" v="106" actId="2711"/>
          <ac:spMkLst>
            <pc:docMk/>
            <pc:sldMk cId="620878590" sldId="33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3.682" v="119" actId="21"/>
          <ac:spMkLst>
            <pc:docMk/>
            <pc:sldMk cId="620878590" sldId="339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3.323" v="3849" actId="47"/>
        <pc:sldMkLst>
          <pc:docMk/>
          <pc:sldMk cId="1897525532" sldId="340"/>
        </pc:sldMkLst>
        <pc:spChg chg="mod">
          <ac:chgData name="Scruel Tao" userId="5ea5c98d59b44d4b" providerId="LiveId" clId="{22D4715F-6495-47C9-BFFC-B560B4C3628E}" dt="2023-05-01T17:18:09.642" v="111" actId="21"/>
          <ac:spMkLst>
            <pc:docMk/>
            <pc:sldMk cId="1897525532" sldId="340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4.923" v="3850" actId="47"/>
        <pc:sldMkLst>
          <pc:docMk/>
          <pc:sldMk cId="907328805" sldId="341"/>
        </pc:sldMkLst>
        <pc:spChg chg="mod">
          <ac:chgData name="Scruel Tao" userId="5ea5c98d59b44d4b" providerId="LiveId" clId="{22D4715F-6495-47C9-BFFC-B560B4C3628E}" dt="2023-05-03T11:33:55.516" v="3843" actId="21"/>
          <ac:spMkLst>
            <pc:docMk/>
            <pc:sldMk cId="907328805" sldId="3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12.364" v="112" actId="21"/>
          <ac:spMkLst>
            <pc:docMk/>
            <pc:sldMk cId="907328805" sldId="341"/>
            <ac:spMk id="3" creationId="{0E2FC508-1AFD-A957-52F2-FA1DEF2A9D27}"/>
          </ac:spMkLst>
        </pc:spChg>
      </pc:sldChg>
      <pc:sldChg chg="add del">
        <pc:chgData name="Scruel Tao" userId="5ea5c98d59b44d4b" providerId="LiveId" clId="{22D4715F-6495-47C9-BFFC-B560B4C3628E}" dt="2023-05-03T11:34:06.317" v="3851" actId="47"/>
        <pc:sldMkLst>
          <pc:docMk/>
          <pc:sldMk cId="2744877415" sldId="342"/>
        </pc:sldMkLst>
      </pc:sldChg>
      <pc:sldChg chg="add del">
        <pc:chgData name="Scruel Tao" userId="5ea5c98d59b44d4b" providerId="LiveId" clId="{22D4715F-6495-47C9-BFFC-B560B4C3628E}" dt="2023-05-03T11:34:07.459" v="3852" actId="47"/>
        <pc:sldMkLst>
          <pc:docMk/>
          <pc:sldMk cId="3956884218" sldId="343"/>
        </pc:sldMkLst>
      </pc:sldChg>
      <pc:sldChg chg="addSp delSp modSp add mod modTransition delAnim modAnim">
        <pc:chgData name="Scruel Tao" userId="5ea5c98d59b44d4b" providerId="LiveId" clId="{22D4715F-6495-47C9-BFFC-B560B4C3628E}" dt="2023-05-22T09:26:30.057" v="28731" actId="20577"/>
        <pc:sldMkLst>
          <pc:docMk/>
          <pc:sldMk cId="2509210846" sldId="344"/>
        </pc:sldMkLst>
        <pc:spChg chg="mod">
          <ac:chgData name="Scruel Tao" userId="5ea5c98d59b44d4b" providerId="LiveId" clId="{22D4715F-6495-47C9-BFFC-B560B4C3628E}" dt="2023-05-01T17:19:00.331" v="124"/>
          <ac:spMkLst>
            <pc:docMk/>
            <pc:sldMk cId="2509210846" sldId="3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09:26:30.057" v="28731" actId="20577"/>
          <ac:spMkLst>
            <pc:docMk/>
            <pc:sldMk cId="2509210846" sldId="3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3T12:07:47.340" v="5911" actId="21"/>
          <ac:spMkLst>
            <pc:docMk/>
            <pc:sldMk cId="2509210846" sldId="344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3T12:07:48.488" v="5912" actId="21"/>
          <ac:spMkLst>
            <pc:docMk/>
            <pc:sldMk cId="2509210846" sldId="344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3T12:07:49.722" v="5913" actId="21"/>
          <ac:spMkLst>
            <pc:docMk/>
            <pc:sldMk cId="2509210846" sldId="344"/>
            <ac:spMk id="8" creationId="{9648BF1E-FEC6-3BF5-79E1-71E17382E901}"/>
          </ac:spMkLst>
        </pc:spChg>
        <pc:picChg chg="add del">
          <ac:chgData name="Scruel Tao" userId="5ea5c98d59b44d4b" providerId="LiveId" clId="{22D4715F-6495-47C9-BFFC-B560B4C3628E}" dt="2023-05-07T16:35:53.962" v="11484" actId="22"/>
          <ac:picMkLst>
            <pc:docMk/>
            <pc:sldMk cId="2509210846" sldId="344"/>
            <ac:picMk id="5" creationId="{04EE0197-C4A0-385A-6288-498F25F6FC93}"/>
          </ac:picMkLst>
        </pc:picChg>
        <pc:picChg chg="add del">
          <ac:chgData name="Scruel Tao" userId="5ea5c98d59b44d4b" providerId="LiveId" clId="{22D4715F-6495-47C9-BFFC-B560B4C3628E}" dt="2023-05-08T18:07:57.665" v="15843" actId="22"/>
          <ac:picMkLst>
            <pc:docMk/>
            <pc:sldMk cId="2509210846" sldId="344"/>
            <ac:picMk id="5" creationId="{5892FFC2-6948-F38F-1F74-914E431015FD}"/>
          </ac:picMkLst>
        </pc:picChg>
        <pc:picChg chg="add del mod">
          <ac:chgData name="Scruel Tao" userId="5ea5c98d59b44d4b" providerId="LiveId" clId="{22D4715F-6495-47C9-BFFC-B560B4C3628E}" dt="2023-05-08T18:07:55.234" v="15841" actId="478"/>
          <ac:picMkLst>
            <pc:docMk/>
            <pc:sldMk cId="2509210846" sldId="344"/>
            <ac:picMk id="7" creationId="{F4A58F2D-3520-AA84-FD0B-A82E6DE54A92}"/>
          </ac:picMkLst>
        </pc:picChg>
        <pc:picChg chg="add del">
          <ac:chgData name="Scruel Tao" userId="5ea5c98d59b44d4b" providerId="LiveId" clId="{22D4715F-6495-47C9-BFFC-B560B4C3628E}" dt="2023-05-08T18:07:58.472" v="15845" actId="22"/>
          <ac:picMkLst>
            <pc:docMk/>
            <pc:sldMk cId="2509210846" sldId="344"/>
            <ac:picMk id="8" creationId="{5C3CB76E-F65E-1191-F5F9-5F3239B2BB23}"/>
          </ac:picMkLst>
        </pc:picChg>
        <pc:picChg chg="add del mod">
          <ac:chgData name="Scruel Tao" userId="5ea5c98d59b44d4b" providerId="LiveId" clId="{22D4715F-6495-47C9-BFFC-B560B4C3628E}" dt="2023-05-22T09:26:22.120" v="28730" actId="478"/>
          <ac:picMkLst>
            <pc:docMk/>
            <pc:sldMk cId="2509210846" sldId="344"/>
            <ac:picMk id="10" creationId="{3099C3BC-6998-F93A-A43E-F1495E1387F4}"/>
          </ac:picMkLst>
        </pc:picChg>
      </pc:sldChg>
      <pc:sldChg chg="modSp add del mod">
        <pc:chgData name="Scruel Tao" userId="5ea5c98d59b44d4b" providerId="LiveId" clId="{22D4715F-6495-47C9-BFFC-B560B4C3628E}" dt="2023-05-03T16:23:15.404" v="7421" actId="47"/>
        <pc:sldMkLst>
          <pc:docMk/>
          <pc:sldMk cId="994861712" sldId="345"/>
        </pc:sldMkLst>
        <pc:spChg chg="mod">
          <ac:chgData name="Scruel Tao" userId="5ea5c98d59b44d4b" providerId="LiveId" clId="{22D4715F-6495-47C9-BFFC-B560B4C3628E}" dt="2023-05-03T12:13:45.503" v="5916" actId="21"/>
          <ac:spMkLst>
            <pc:docMk/>
            <pc:sldMk cId="994861712" sldId="345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4T09:43:42.400" v="7777" actId="47"/>
        <pc:sldMkLst>
          <pc:docMk/>
          <pc:sldMk cId="3291964419" sldId="346"/>
        </pc:sldMkLst>
        <pc:spChg chg="mod">
          <ac:chgData name="Scruel Tao" userId="5ea5c98d59b44d4b" providerId="LiveId" clId="{22D4715F-6495-47C9-BFFC-B560B4C3628E}" dt="2023-05-03T16:23:59.343" v="7423" actId="21"/>
          <ac:spMkLst>
            <pc:docMk/>
            <pc:sldMk cId="3291964419" sldId="346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5T16:55:24.081" v="8436" actId="47"/>
        <pc:sldMkLst>
          <pc:docMk/>
          <pc:sldMk cId="1736844583" sldId="347"/>
        </pc:sldMkLst>
        <pc:spChg chg="mod">
          <ac:chgData name="Scruel Tao" userId="5ea5c98d59b44d4b" providerId="LiveId" clId="{22D4715F-6495-47C9-BFFC-B560B4C3628E}" dt="2023-05-05T16:55:20.244" v="8434" actId="21"/>
          <ac:spMkLst>
            <pc:docMk/>
            <pc:sldMk cId="1736844583" sldId="347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4T09:43:44.624" v="7778" actId="478"/>
          <ac:spMkLst>
            <pc:docMk/>
            <pc:sldMk cId="1736844583" sldId="347"/>
            <ac:spMk id="4" creationId="{D89566DE-C19A-9DDD-EA24-070F85BCF3DE}"/>
          </ac:spMkLst>
        </pc:spChg>
      </pc:sldChg>
      <pc:sldChg chg="delSp add del mod modTransition delAnim">
        <pc:chgData name="Scruel Tao" userId="5ea5c98d59b44d4b" providerId="LiveId" clId="{22D4715F-6495-47C9-BFFC-B560B4C3628E}" dt="2023-05-05T17:06:50.514" v="8842" actId="2696"/>
        <pc:sldMkLst>
          <pc:docMk/>
          <pc:sldMk cId="1839486387" sldId="348"/>
        </pc:sldMkLst>
        <pc:spChg chg="del">
          <ac:chgData name="Scruel Tao" userId="5ea5c98d59b44d4b" providerId="LiveId" clId="{22D4715F-6495-47C9-BFFC-B560B4C3628E}" dt="2023-05-04T09:43:49.475" v="7780" actId="478"/>
          <ac:spMkLst>
            <pc:docMk/>
            <pc:sldMk cId="1839486387" sldId="34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4T09:43:48.346" v="7779" actId="478"/>
          <ac:spMkLst>
            <pc:docMk/>
            <pc:sldMk cId="1839486387" sldId="348"/>
            <ac:spMk id="8" creationId="{9648BF1E-FEC6-3BF5-79E1-71E17382E901}"/>
          </ac:spMkLst>
        </pc:spChg>
      </pc:sldChg>
      <pc:sldChg chg="addSp delSp modSp add mod addAnim modAnim modNotesTx">
        <pc:chgData name="Scruel Tao" userId="5ea5c98d59b44d4b" providerId="LiveId" clId="{22D4715F-6495-47C9-BFFC-B560B4C3628E}" dt="2023-05-22T13:54:56.020" v="29741"/>
        <pc:sldMkLst>
          <pc:docMk/>
          <pc:sldMk cId="754924402" sldId="349"/>
        </pc:sldMkLst>
        <pc:spChg chg="mod">
          <ac:chgData name="Scruel Tao" userId="5ea5c98d59b44d4b" providerId="LiveId" clId="{22D4715F-6495-47C9-BFFC-B560B4C3628E}" dt="2023-05-08T19:43:22.868" v="20601"/>
          <ac:spMkLst>
            <pc:docMk/>
            <pc:sldMk cId="754924402" sldId="3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4:56.020" v="29741"/>
          <ac:spMkLst>
            <pc:docMk/>
            <pc:sldMk cId="754924402" sldId="3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42.492" v="27367"/>
          <ac:spMkLst>
            <pc:docMk/>
            <pc:sldMk cId="754924402" sldId="349"/>
            <ac:spMk id="4" creationId="{C92EAAC3-9169-B285-38F6-1E44CD7A4FA7}"/>
          </ac:spMkLst>
        </pc:spChg>
        <pc:spChg chg="mod">
          <ac:chgData name="Scruel Tao" userId="5ea5c98d59b44d4b" providerId="LiveId" clId="{22D4715F-6495-47C9-BFFC-B560B4C3628E}" dt="2023-05-09T09:22:14.432" v="27379" actId="1038"/>
          <ac:spMkLst>
            <pc:docMk/>
            <pc:sldMk cId="754924402" sldId="34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1:41.377" v="27366" actId="478"/>
          <ac:spMkLst>
            <pc:docMk/>
            <pc:sldMk cId="754924402" sldId="349"/>
            <ac:spMk id="6" creationId="{7EF94281-6924-B953-DD82-2AFE11336B49}"/>
          </ac:spMkLst>
        </pc:spChg>
      </pc:sldChg>
      <pc:sldChg chg="add del modTransition">
        <pc:chgData name="Scruel Tao" userId="5ea5c98d59b44d4b" providerId="LiveId" clId="{22D4715F-6495-47C9-BFFC-B560B4C3628E}" dt="2023-05-05T17:06:51.369" v="8843" actId="2696"/>
        <pc:sldMkLst>
          <pc:docMk/>
          <pc:sldMk cId="2115702722" sldId="349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0:01:27.686" v="29265"/>
        <pc:sldMkLst>
          <pc:docMk/>
          <pc:sldMk cId="2801232776" sldId="350"/>
        </pc:sldMkLst>
        <pc:spChg chg="mod">
          <ac:chgData name="Scruel Tao" userId="5ea5c98d59b44d4b" providerId="LiveId" clId="{22D4715F-6495-47C9-BFFC-B560B4C3628E}" dt="2023-05-01T17:20:02.747" v="145"/>
          <ac:spMkLst>
            <pc:docMk/>
            <pc:sldMk cId="2801232776" sldId="3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0:44.859" v="29252" actId="21"/>
          <ac:spMkLst>
            <pc:docMk/>
            <pc:sldMk cId="2801232776" sldId="35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7T17:13:19.122" v="11620" actId="478"/>
          <ac:spMkLst>
            <pc:docMk/>
            <pc:sldMk cId="2801232776" sldId="35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7T17:13:21.606" v="11621" actId="478"/>
          <ac:spMkLst>
            <pc:docMk/>
            <pc:sldMk cId="2801232776" sldId="35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10:01:05.887" v="29260" actId="1076"/>
          <ac:spMkLst>
            <pc:docMk/>
            <pc:sldMk cId="2801232776" sldId="350"/>
            <ac:spMk id="5" creationId="{F996CA7D-0D24-70F9-4EA2-E11A4E098996}"/>
          </ac:spMkLst>
        </pc:spChg>
        <pc:spChg chg="add del">
          <ac:chgData name="Scruel Tao" userId="5ea5c98d59b44d4b" providerId="LiveId" clId="{22D4715F-6495-47C9-BFFC-B560B4C3628E}" dt="2023-05-07T17:14:45.505" v="11647" actId="22"/>
          <ac:spMkLst>
            <pc:docMk/>
            <pc:sldMk cId="2801232776" sldId="350"/>
            <ac:spMk id="7" creationId="{775AD7DD-13E5-C1E8-8B64-C7CCC734DAFB}"/>
          </ac:spMkLst>
        </pc:spChg>
        <pc:spChg chg="del">
          <ac:chgData name="Scruel Tao" userId="5ea5c98d59b44d4b" providerId="LiveId" clId="{22D4715F-6495-47C9-BFFC-B560B4C3628E}" dt="2023-05-07T17:13:24.036" v="11622" actId="478"/>
          <ac:spMkLst>
            <pc:docMk/>
            <pc:sldMk cId="2801232776" sldId="350"/>
            <ac:spMk id="8" creationId="{9648BF1E-FEC6-3BF5-79E1-71E17382E901}"/>
          </ac:spMkLst>
        </pc:spChg>
        <pc:picChg chg="add del mod">
          <ac:chgData name="Scruel Tao" userId="5ea5c98d59b44d4b" providerId="LiveId" clId="{22D4715F-6495-47C9-BFFC-B560B4C3628E}" dt="2023-05-07T17:16:11.882" v="11665" actId="478"/>
          <ac:picMkLst>
            <pc:docMk/>
            <pc:sldMk cId="2801232776" sldId="350"/>
            <ac:picMk id="10" creationId="{AF3E4B8C-CB5B-5B62-F657-D334331C1252}"/>
          </ac:picMkLst>
        </pc:picChg>
      </pc:sldChg>
      <pc:sldChg chg="modSp add del mod modTransition">
        <pc:chgData name="Scruel Tao" userId="5ea5c98d59b44d4b" providerId="LiveId" clId="{22D4715F-6495-47C9-BFFC-B560B4C3628E}" dt="2023-05-07T17:28:03.370" v="11704" actId="2696"/>
        <pc:sldMkLst>
          <pc:docMk/>
          <pc:sldMk cId="630170262" sldId="351"/>
        </pc:sldMkLst>
        <pc:spChg chg="mod">
          <ac:chgData name="Scruel Tao" userId="5ea5c98d59b44d4b" providerId="LiveId" clId="{22D4715F-6495-47C9-BFFC-B560B4C3628E}" dt="2023-05-07T17:25:50.476" v="11672" actId="21"/>
          <ac:spMkLst>
            <pc:docMk/>
            <pc:sldMk cId="630170262" sldId="351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7T17:28:04.340" v="11705" actId="2696"/>
        <pc:sldMkLst>
          <pc:docMk/>
          <pc:sldMk cId="1681203980" sldId="352"/>
        </pc:sldMkLst>
      </pc:sldChg>
      <pc:sldChg chg="modSp add del mod modTransition">
        <pc:chgData name="Scruel Tao" userId="5ea5c98d59b44d4b" providerId="LiveId" clId="{22D4715F-6495-47C9-BFFC-B560B4C3628E}" dt="2023-05-08T17:30:17.573" v="14617" actId="47"/>
        <pc:sldMkLst>
          <pc:docMk/>
          <pc:sldMk cId="3069624771" sldId="353"/>
        </pc:sldMkLst>
        <pc:spChg chg="mod">
          <ac:chgData name="Scruel Tao" userId="5ea5c98d59b44d4b" providerId="LiveId" clId="{22D4715F-6495-47C9-BFFC-B560B4C3628E}" dt="2023-05-01T17:20:29.222" v="157"/>
          <ac:spMkLst>
            <pc:docMk/>
            <pc:sldMk cId="3069624771" sldId="353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8T17:40:27.323" v="15459" actId="2696"/>
        <pc:sldMkLst>
          <pc:docMk/>
          <pc:sldMk cId="472159615" sldId="354"/>
        </pc:sldMkLst>
        <pc:spChg chg="mod">
          <ac:chgData name="Scruel Tao" userId="5ea5c98d59b44d4b" providerId="LiveId" clId="{22D4715F-6495-47C9-BFFC-B560B4C3628E}" dt="2023-05-08T17:40:25.255" v="15457" actId="21"/>
          <ac:spMkLst>
            <pc:docMk/>
            <pc:sldMk cId="472159615" sldId="354"/>
            <ac:spMk id="2" creationId="{BAD162F0-2175-84E9-2387-55F669162449}"/>
          </ac:spMkLst>
        </pc:spChg>
      </pc:sldChg>
      <pc:sldChg chg="addSp delSp modSp add mod modTransition delAnim modAnim">
        <pc:chgData name="Scruel Tao" userId="5ea5c98d59b44d4b" providerId="LiveId" clId="{22D4715F-6495-47C9-BFFC-B560B4C3628E}" dt="2023-05-22T13:34:44.393" v="29562"/>
        <pc:sldMkLst>
          <pc:docMk/>
          <pc:sldMk cId="3499923495" sldId="355"/>
        </pc:sldMkLst>
        <pc:spChg chg="mod">
          <ac:chgData name="Scruel Tao" userId="5ea5c98d59b44d4b" providerId="LiveId" clId="{22D4715F-6495-47C9-BFFC-B560B4C3628E}" dt="2023-05-08T18:13:24.800" v="15931" actId="20577"/>
          <ac:spMkLst>
            <pc:docMk/>
            <pc:sldMk cId="3499923495" sldId="355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8T18:22:40.864" v="16212" actId="13244"/>
          <ac:spMkLst>
            <pc:docMk/>
            <pc:sldMk cId="3499923495" sldId="355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8:12:53.680" v="15913" actId="478"/>
          <ac:spMkLst>
            <pc:docMk/>
            <pc:sldMk cId="3499923495" sldId="355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8:12:57.638" v="15915" actId="478"/>
          <ac:spMkLst>
            <pc:docMk/>
            <pc:sldMk cId="3499923495" sldId="355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8:12:55.140" v="15914" actId="478"/>
          <ac:spMkLst>
            <pc:docMk/>
            <pc:sldMk cId="3499923495" sldId="355"/>
            <ac:spMk id="8" creationId="{9648BF1E-FEC6-3BF5-79E1-71E17382E901}"/>
          </ac:spMkLst>
        </pc:spChg>
        <pc:spChg chg="add del">
          <ac:chgData name="Scruel Tao" userId="5ea5c98d59b44d4b" providerId="LiveId" clId="{22D4715F-6495-47C9-BFFC-B560B4C3628E}" dt="2023-05-08T18:19:14.227" v="16175" actId="22"/>
          <ac:spMkLst>
            <pc:docMk/>
            <pc:sldMk cId="3499923495" sldId="355"/>
            <ac:spMk id="9" creationId="{24424CEF-3FEC-8718-3F1F-BB31B8A3236D}"/>
          </ac:spMkLst>
        </pc:spChg>
        <pc:picChg chg="add mod">
          <ac:chgData name="Scruel Tao" userId="5ea5c98d59b44d4b" providerId="LiveId" clId="{22D4715F-6495-47C9-BFFC-B560B4C3628E}" dt="2023-05-08T18:31:29.971" v="16256" actId="1076"/>
          <ac:picMkLst>
            <pc:docMk/>
            <pc:sldMk cId="3499923495" sldId="355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19:38.256" v="16183" actId="21"/>
          <ac:picMkLst>
            <pc:docMk/>
            <pc:sldMk cId="3499923495" sldId="355"/>
            <ac:picMk id="11" creationId="{5A4EB83C-2094-2D2E-8872-B909B0F815BE}"/>
          </ac:picMkLst>
        </pc:picChg>
        <pc:picChg chg="add del mod">
          <ac:chgData name="Scruel Tao" userId="5ea5c98d59b44d4b" providerId="LiveId" clId="{22D4715F-6495-47C9-BFFC-B560B4C3628E}" dt="2023-05-08T18:20:14.315" v="16189" actId="478"/>
          <ac:picMkLst>
            <pc:docMk/>
            <pc:sldMk cId="3499923495" sldId="355"/>
            <ac:picMk id="13" creationId="{8575B87B-C5C6-0510-FB4A-61922729B238}"/>
          </ac:picMkLst>
        </pc:picChg>
        <pc:picChg chg="add mod">
          <ac:chgData name="Scruel Tao" userId="5ea5c98d59b44d4b" providerId="LiveId" clId="{22D4715F-6495-47C9-BFFC-B560B4C3628E}" dt="2023-05-08T18:31:37.722" v="16259" actId="1076"/>
          <ac:picMkLst>
            <pc:docMk/>
            <pc:sldMk cId="3499923495" sldId="355"/>
            <ac:picMk id="14" creationId="{C054DCD5-A749-612E-4E6D-BCBE65651AFF}"/>
          </ac:picMkLst>
        </pc:picChg>
      </pc:sldChg>
      <pc:sldChg chg="add del modTransition">
        <pc:chgData name="Scruel Tao" userId="5ea5c98d59b44d4b" providerId="LiveId" clId="{22D4715F-6495-47C9-BFFC-B560B4C3628E}" dt="2023-05-08T18:55:04.018" v="17727" actId="47"/>
        <pc:sldMkLst>
          <pc:docMk/>
          <pc:sldMk cId="662137882" sldId="356"/>
        </pc:sldMkLst>
      </pc:sldChg>
      <pc:sldChg chg="delSp modSp add mod modTransition delAnim modAnim modNotesTx">
        <pc:chgData name="Scruel Tao" userId="5ea5c98d59b44d4b" providerId="LiveId" clId="{22D4715F-6495-47C9-BFFC-B560B4C3628E}" dt="2023-05-22T13:42:24.291" v="29647"/>
        <pc:sldMkLst>
          <pc:docMk/>
          <pc:sldMk cId="1204195311" sldId="357"/>
        </pc:sldMkLst>
        <pc:spChg chg="mod">
          <ac:chgData name="Scruel Tao" userId="5ea5c98d59b44d4b" providerId="LiveId" clId="{22D4715F-6495-47C9-BFFC-B560B4C3628E}" dt="2023-05-01T17:21:01.210" v="170"/>
          <ac:spMkLst>
            <pc:docMk/>
            <pc:sldMk cId="1204195311" sldId="35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1:21.059" v="29645" actId="20577"/>
          <ac:spMkLst>
            <pc:docMk/>
            <pc:sldMk cId="1204195311" sldId="35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05:30.179" v="18586" actId="478"/>
          <ac:spMkLst>
            <pc:docMk/>
            <pc:sldMk cId="1204195311" sldId="35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05:30.634" v="18587" actId="478"/>
          <ac:spMkLst>
            <pc:docMk/>
            <pc:sldMk cId="1204195311" sldId="35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05:31.664" v="18588" actId="478"/>
          <ac:spMkLst>
            <pc:docMk/>
            <pc:sldMk cId="1204195311" sldId="357"/>
            <ac:spMk id="8" creationId="{9648BF1E-FEC6-3BF5-79E1-71E17382E901}"/>
          </ac:spMkLst>
        </pc:spChg>
      </pc:sldChg>
      <pc:sldChg chg="addSp delSp modSp add mod modTransition delAnim">
        <pc:chgData name="Scruel Tao" userId="5ea5c98d59b44d4b" providerId="LiveId" clId="{22D4715F-6495-47C9-BFFC-B560B4C3628E}" dt="2023-05-22T13:46:44.569" v="29733" actId="20577"/>
        <pc:sldMkLst>
          <pc:docMk/>
          <pc:sldMk cId="2960460936" sldId="358"/>
        </pc:sldMkLst>
        <pc:spChg chg="mod">
          <ac:chgData name="Scruel Tao" userId="5ea5c98d59b44d4b" providerId="LiveId" clId="{22D4715F-6495-47C9-BFFC-B560B4C3628E}" dt="2023-05-08T19:24:49.111" v="19825"/>
          <ac:spMkLst>
            <pc:docMk/>
            <pc:sldMk cId="2960460936" sldId="35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6:44.569" v="29733" actId="20577"/>
          <ac:spMkLst>
            <pc:docMk/>
            <pc:sldMk cId="2960460936" sldId="35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20:44.546" v="19447" actId="478"/>
          <ac:spMkLst>
            <pc:docMk/>
            <pc:sldMk cId="2960460936" sldId="35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21:45.951" v="19521" actId="478"/>
          <ac:spMkLst>
            <pc:docMk/>
            <pc:sldMk cId="2960460936" sldId="358"/>
            <ac:spMk id="5" creationId="{96DCA8E1-9C28-C82F-06F8-259F93B2A3DE}"/>
          </ac:spMkLst>
        </pc:spChg>
        <pc:spChg chg="add del">
          <ac:chgData name="Scruel Tao" userId="5ea5c98d59b44d4b" providerId="LiveId" clId="{22D4715F-6495-47C9-BFFC-B560B4C3628E}" dt="2023-05-08T19:24:35.378" v="19823" actId="22"/>
          <ac:spMkLst>
            <pc:docMk/>
            <pc:sldMk cId="2960460936" sldId="358"/>
            <ac:spMk id="7" creationId="{4A5A3A6A-F0E8-BE81-5F17-E38288732748}"/>
          </ac:spMkLst>
        </pc:spChg>
        <pc:spChg chg="del">
          <ac:chgData name="Scruel Tao" userId="5ea5c98d59b44d4b" providerId="LiveId" clId="{22D4715F-6495-47C9-BFFC-B560B4C3628E}" dt="2023-05-08T19:21:46.446" v="19522" actId="478"/>
          <ac:spMkLst>
            <pc:docMk/>
            <pc:sldMk cId="2960460936" sldId="358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8T19:30:28.132" v="19866" actId="2696"/>
        <pc:sldMkLst>
          <pc:docMk/>
          <pc:sldMk cId="4202701901" sldId="359"/>
        </pc:sldMkLst>
        <pc:spChg chg="mod">
          <ac:chgData name="Scruel Tao" userId="5ea5c98d59b44d4b" providerId="LiveId" clId="{22D4715F-6495-47C9-BFFC-B560B4C3628E}" dt="2023-05-08T19:30:25.909" v="19864" actId="21"/>
          <ac:spMkLst>
            <pc:docMk/>
            <pc:sldMk cId="4202701901" sldId="359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8T19:43:54.480" v="20608" actId="2696"/>
        <pc:sldMkLst>
          <pc:docMk/>
          <pc:sldMk cId="1485796765" sldId="360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3:55:55.337" v="29745" actId="948"/>
        <pc:sldMkLst>
          <pc:docMk/>
          <pc:sldMk cId="2712673851" sldId="361"/>
        </pc:sldMkLst>
        <pc:spChg chg="mod">
          <ac:chgData name="Scruel Tao" userId="5ea5c98d59b44d4b" providerId="LiveId" clId="{22D4715F-6495-47C9-BFFC-B560B4C3628E}" dt="2023-05-01T17:21:25.420" v="183"/>
          <ac:spMkLst>
            <pc:docMk/>
            <pc:sldMk cId="2712673851" sldId="36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5:55.337" v="29745" actId="948"/>
          <ac:spMkLst>
            <pc:docMk/>
            <pc:sldMk cId="2712673851" sldId="361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32:00.928" v="20619" actId="478"/>
          <ac:spMkLst>
            <pc:docMk/>
            <pc:sldMk cId="2712673851" sldId="361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1:32:01.666" v="20620" actId="478"/>
          <ac:spMkLst>
            <pc:docMk/>
            <pc:sldMk cId="2712673851" sldId="361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9T02:11:57.741" v="22707" actId="20577"/>
          <ac:spMkLst>
            <pc:docMk/>
            <pc:sldMk cId="2712673851" sldId="361"/>
            <ac:spMk id="6" creationId="{E22F8B48-7F4C-C5F4-E27B-606DAE1CA94F}"/>
          </ac:spMkLst>
        </pc:spChg>
        <pc:spChg chg="del">
          <ac:chgData name="Scruel Tao" userId="5ea5c98d59b44d4b" providerId="LiveId" clId="{22D4715F-6495-47C9-BFFC-B560B4C3628E}" dt="2023-05-09T01:32:02.948" v="20621" actId="478"/>
          <ac:spMkLst>
            <pc:docMk/>
            <pc:sldMk cId="2712673851" sldId="361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9T01:51:28.327" v="21828" actId="47"/>
        <pc:sldMkLst>
          <pc:docMk/>
          <pc:sldMk cId="1852045279" sldId="362"/>
        </pc:sldMkLst>
        <pc:spChg chg="mod">
          <ac:chgData name="Scruel Tao" userId="5ea5c98d59b44d4b" providerId="LiveId" clId="{22D4715F-6495-47C9-BFFC-B560B4C3628E}" dt="2023-05-01T17:21:33.571" v="187"/>
          <ac:spMkLst>
            <pc:docMk/>
            <pc:sldMk cId="1852045279" sldId="362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1:58:48.839" v="22029" actId="2696"/>
        <pc:sldMkLst>
          <pc:docMk/>
          <pc:sldMk cId="1327762912" sldId="363"/>
        </pc:sldMkLst>
        <pc:spChg chg="mod">
          <ac:chgData name="Scruel Tao" userId="5ea5c98d59b44d4b" providerId="LiveId" clId="{22D4715F-6495-47C9-BFFC-B560B4C3628E}" dt="2023-05-01T17:21:41.062" v="191"/>
          <ac:spMkLst>
            <pc:docMk/>
            <pc:sldMk cId="1327762912" sldId="363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9T02:27:19.547" v="23660" actId="47"/>
        <pc:sldMkLst>
          <pc:docMk/>
          <pc:sldMk cId="4172782948" sldId="364"/>
        </pc:sldMkLst>
        <pc:spChg chg="mod">
          <ac:chgData name="Scruel Tao" userId="5ea5c98d59b44d4b" providerId="LiveId" clId="{22D4715F-6495-47C9-BFFC-B560B4C3628E}" dt="2023-05-09T02:21:23.652" v="23205" actId="21"/>
          <ac:spMkLst>
            <pc:docMk/>
            <pc:sldMk cId="4172782948" sldId="36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4:57.364" v="22413" actId="403"/>
          <ac:spMkLst>
            <pc:docMk/>
            <pc:sldMk cId="4172782948" sldId="364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21:16.187" v="23203" actId="21"/>
          <ac:spMkLst>
            <pc:docMk/>
            <pc:sldMk cId="4172782948" sldId="364"/>
            <ac:spMk id="4" creationId="{D89566DE-C19A-9DDD-EA24-070F85BCF3DE}"/>
          </ac:spMkLst>
        </pc:spChg>
      </pc:sldChg>
      <pc:sldChg chg="modSp add del mod modTransition">
        <pc:chgData name="Scruel Tao" userId="5ea5c98d59b44d4b" providerId="LiveId" clId="{22D4715F-6495-47C9-BFFC-B560B4C3628E}" dt="2023-05-09T02:03:35.678" v="22411" actId="47"/>
        <pc:sldMkLst>
          <pc:docMk/>
          <pc:sldMk cId="2656127363" sldId="365"/>
        </pc:sldMkLst>
        <pc:spChg chg="mod">
          <ac:chgData name="Scruel Tao" userId="5ea5c98d59b44d4b" providerId="LiveId" clId="{22D4715F-6495-47C9-BFFC-B560B4C3628E}" dt="2023-05-01T17:21:56.636" v="199"/>
          <ac:spMkLst>
            <pc:docMk/>
            <pc:sldMk cId="2656127363" sldId="365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2:27:20.846" v="23661" actId="47"/>
        <pc:sldMkLst>
          <pc:docMk/>
          <pc:sldMk cId="1799632872" sldId="366"/>
        </pc:sldMkLst>
        <pc:spChg chg="mod">
          <ac:chgData name="Scruel Tao" userId="5ea5c98d59b44d4b" providerId="LiveId" clId="{22D4715F-6495-47C9-BFFC-B560B4C3628E}" dt="2023-05-09T02:21:12.856" v="23201" actId="21"/>
          <ac:spMkLst>
            <pc:docMk/>
            <pc:sldMk cId="1799632872" sldId="366"/>
            <ac:spMk id="2" creationId="{BAD162F0-2175-84E9-2387-55F669162449}"/>
          </ac:spMkLst>
        </pc:spChg>
      </pc:sldChg>
      <pc:sldChg chg="delSp modSp add mod modTransition delAnim modAnim">
        <pc:chgData name="Scruel Tao" userId="5ea5c98d59b44d4b" providerId="LiveId" clId="{22D4715F-6495-47C9-BFFC-B560B4C3628E}" dt="2023-05-22T14:09:24.044" v="29771"/>
        <pc:sldMkLst>
          <pc:docMk/>
          <pc:sldMk cId="2329652282" sldId="367"/>
        </pc:sldMkLst>
        <pc:spChg chg="mod">
          <ac:chgData name="Scruel Tao" userId="5ea5c98d59b44d4b" providerId="LiveId" clId="{22D4715F-6495-47C9-BFFC-B560B4C3628E}" dt="2023-05-01T17:22:10.697" v="207"/>
          <ac:spMkLst>
            <pc:docMk/>
            <pc:sldMk cId="2329652282" sldId="36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0:29.328" v="24287" actId="20577"/>
          <ac:spMkLst>
            <pc:docMk/>
            <pc:sldMk cId="2329652282" sldId="36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05.704" v="20609" actId="478"/>
          <ac:spMkLst>
            <pc:docMk/>
            <pc:sldMk cId="2329652282" sldId="36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06.261" v="20610" actId="478"/>
          <ac:spMkLst>
            <pc:docMk/>
            <pc:sldMk cId="2329652282" sldId="36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07.785" v="20611" actId="478"/>
          <ac:spMkLst>
            <pc:docMk/>
            <pc:sldMk cId="2329652282" sldId="367"/>
            <ac:spMk id="8" creationId="{9648BF1E-FEC6-3BF5-79E1-71E17382E901}"/>
          </ac:spMkLst>
        </pc:spChg>
      </pc:sldChg>
      <pc:sldChg chg="delSp modSp add mod modTransition delAnim">
        <pc:chgData name="Scruel Tao" userId="5ea5c98d59b44d4b" providerId="LiveId" clId="{22D4715F-6495-47C9-BFFC-B560B4C3628E}" dt="2023-05-09T02:34:11.019" v="24733" actId="20577"/>
        <pc:sldMkLst>
          <pc:docMk/>
          <pc:sldMk cId="2023641855" sldId="368"/>
        </pc:sldMkLst>
        <pc:spChg chg="mod">
          <ac:chgData name="Scruel Tao" userId="5ea5c98d59b44d4b" providerId="LiveId" clId="{22D4715F-6495-47C9-BFFC-B560B4C3628E}" dt="2023-05-01T17:22:23.627" v="210"/>
          <ac:spMkLst>
            <pc:docMk/>
            <pc:sldMk cId="2023641855" sldId="36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4:11.019" v="24733" actId="20577"/>
          <ac:spMkLst>
            <pc:docMk/>
            <pc:sldMk cId="2023641855" sldId="36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30:49.513" v="24288" actId="478"/>
          <ac:spMkLst>
            <pc:docMk/>
            <pc:sldMk cId="2023641855" sldId="36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2:31:01.963" v="24293" actId="21"/>
          <ac:spMkLst>
            <pc:docMk/>
            <pc:sldMk cId="2023641855" sldId="368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9T02:31:03.037" v="24294" actId="21"/>
          <ac:spMkLst>
            <pc:docMk/>
            <pc:sldMk cId="2023641855" sldId="368"/>
            <ac:spMk id="8" creationId="{9648BF1E-FEC6-3BF5-79E1-71E17382E901}"/>
          </ac:spMkLst>
        </pc:spChg>
      </pc:sldChg>
      <pc:sldChg chg="delSp modSp add mod modTransition delAnim modAnim modNotesTx">
        <pc:chgData name="Scruel Tao" userId="5ea5c98d59b44d4b" providerId="LiveId" clId="{22D4715F-6495-47C9-BFFC-B560B4C3628E}" dt="2023-05-22T15:08:18.858" v="29798"/>
        <pc:sldMkLst>
          <pc:docMk/>
          <pc:sldMk cId="2414561445" sldId="369"/>
        </pc:sldMkLst>
        <pc:spChg chg="mod">
          <ac:chgData name="Scruel Tao" userId="5ea5c98d59b44d4b" providerId="LiveId" clId="{22D4715F-6495-47C9-BFFC-B560B4C3628E}" dt="2023-05-01T17:22:31.883" v="214"/>
          <ac:spMkLst>
            <pc:docMk/>
            <pc:sldMk cId="2414561445" sldId="36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5:07:59.760" v="29792" actId="20578"/>
          <ac:spMkLst>
            <pc:docMk/>
            <pc:sldMk cId="2414561445" sldId="36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16.229" v="20613" actId="478"/>
          <ac:spMkLst>
            <pc:docMk/>
            <pc:sldMk cId="2414561445" sldId="369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16.905" v="20614" actId="478"/>
          <ac:spMkLst>
            <pc:docMk/>
            <pc:sldMk cId="2414561445" sldId="369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18.256" v="20615" actId="478"/>
          <ac:spMkLst>
            <pc:docMk/>
            <pc:sldMk cId="2414561445" sldId="369"/>
            <ac:spMk id="8" creationId="{9648BF1E-FEC6-3BF5-79E1-71E17382E901}"/>
          </ac:spMkLst>
        </pc:spChg>
      </pc:sldChg>
      <pc:sldChg chg="delSp modSp add mod ord modTransition addAnim delAnim modAnim">
        <pc:chgData name="Scruel Tao" userId="5ea5c98d59b44d4b" providerId="LiveId" clId="{22D4715F-6495-47C9-BFFC-B560B4C3628E}" dt="2023-05-22T07:33:35.089" v="27574" actId="20577"/>
        <pc:sldMkLst>
          <pc:docMk/>
          <pc:sldMk cId="3225514467" sldId="370"/>
        </pc:sldMkLst>
        <pc:spChg chg="mod">
          <ac:chgData name="Scruel Tao" userId="5ea5c98d59b44d4b" providerId="LiveId" clId="{22D4715F-6495-47C9-BFFC-B560B4C3628E}" dt="2023-05-22T07:33:35.089" v="27574" actId="20577"/>
          <ac:spMkLst>
            <pc:docMk/>
            <pc:sldMk cId="3225514467" sldId="37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2T23:07:53.757" v="339" actId="478"/>
          <ac:spMkLst>
            <pc:docMk/>
            <pc:sldMk cId="3225514467" sldId="37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2T23:12:06.176" v="727" actId="21"/>
          <ac:spMkLst>
            <pc:docMk/>
            <pc:sldMk cId="3225514467" sldId="370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2:07.521" v="728" actId="21"/>
          <ac:spMkLst>
            <pc:docMk/>
            <pc:sldMk cId="3225514467" sldId="370"/>
            <ac:spMk id="8" creationId="{9648BF1E-FEC6-3BF5-79E1-71E17382E901}"/>
          </ac:spMkLst>
        </pc:spChg>
      </pc:sldChg>
      <pc:sldChg chg="add del">
        <pc:chgData name="Scruel Tao" userId="5ea5c98d59b44d4b" providerId="LiveId" clId="{22D4715F-6495-47C9-BFFC-B560B4C3628E}" dt="2023-05-02T23:19:47.155" v="1022"/>
        <pc:sldMkLst>
          <pc:docMk/>
          <pc:sldMk cId="1535492323" sldId="371"/>
        </pc:sldMkLst>
      </pc:sldChg>
      <pc:sldChg chg="addSp delSp modSp add mod modTransition modClrScheme addAnim delAnim modAnim chgLayout">
        <pc:chgData name="Scruel Tao" userId="5ea5c98d59b44d4b" providerId="LiveId" clId="{22D4715F-6495-47C9-BFFC-B560B4C3628E}" dt="2023-05-22T09:04:34.838" v="28279" actId="1036"/>
        <pc:sldMkLst>
          <pc:docMk/>
          <pc:sldMk cId="1993481392" sldId="371"/>
        </pc:sldMkLst>
        <pc:spChg chg="mod ord">
          <ac:chgData name="Scruel Tao" userId="5ea5c98d59b44d4b" providerId="LiveId" clId="{22D4715F-6495-47C9-BFFC-B560B4C3628E}" dt="2023-05-03T00:13:20.184" v="1450"/>
          <ac:spMkLst>
            <pc:docMk/>
            <pc:sldMk cId="1993481392" sldId="371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00:12:46.439" v="1445" actId="20577"/>
          <ac:spMkLst>
            <pc:docMk/>
            <pc:sldMk cId="1993481392" sldId="37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3:17.509" v="27845"/>
          <ac:spMkLst>
            <pc:docMk/>
            <pc:sldMk cId="1993481392" sldId="371"/>
            <ac:spMk id="4" creationId="{BDAC1939-F6E2-CCBB-DA93-D3B320955BEE}"/>
          </ac:spMkLst>
        </pc:spChg>
        <pc:spChg chg="del">
          <ac:chgData name="Scruel Tao" userId="5ea5c98d59b44d4b" providerId="LiveId" clId="{22D4715F-6495-47C9-BFFC-B560B4C3628E}" dt="2023-05-02T23:21:41.416" v="1103" actId="21"/>
          <ac:spMkLst>
            <pc:docMk/>
            <pc:sldMk cId="1993481392" sldId="371"/>
            <ac:spMk id="4" creationId="{D89566DE-C19A-9DDD-EA24-070F85BCF3DE}"/>
          </ac:spMkLst>
        </pc:spChg>
        <pc:spChg chg="mod">
          <ac:chgData name="Scruel Tao" userId="5ea5c98d59b44d4b" providerId="LiveId" clId="{22D4715F-6495-47C9-BFFC-B560B4C3628E}" dt="2023-05-22T09:04:34.838" v="28279" actId="1036"/>
          <ac:spMkLst>
            <pc:docMk/>
            <pc:sldMk cId="1993481392" sldId="371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8:13:16.469" v="27844" actId="478"/>
          <ac:spMkLst>
            <pc:docMk/>
            <pc:sldMk cId="1993481392" sldId="371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22T08:59:06.005" v="28042" actId="20577"/>
          <ac:spMkLst>
            <pc:docMk/>
            <pc:sldMk cId="1993481392" sldId="371"/>
            <ac:spMk id="7" creationId="{64354E5A-5ABB-350F-31CD-E97D3C0A287F}"/>
          </ac:spMkLst>
        </pc:spChg>
        <pc:spChg chg="add del mod ord">
          <ac:chgData name="Scruel Tao" userId="5ea5c98d59b44d4b" providerId="LiveId" clId="{22D4715F-6495-47C9-BFFC-B560B4C3628E}" dt="2023-05-02T23:23:19.932" v="1191" actId="478"/>
          <ac:spMkLst>
            <pc:docMk/>
            <pc:sldMk cId="1993481392" sldId="371"/>
            <ac:spMk id="7" creationId="{B9F5BFBD-8BD2-5FBC-8B94-9ACEC1FCC285}"/>
          </ac:spMkLst>
        </pc:spChg>
        <pc:spChg chg="add del mod">
          <ac:chgData name="Scruel Tao" userId="5ea5c98d59b44d4b" providerId="LiveId" clId="{22D4715F-6495-47C9-BFFC-B560B4C3628E}" dt="2023-05-02T23:23:06.840" v="1171"/>
          <ac:spMkLst>
            <pc:docMk/>
            <pc:sldMk cId="1993481392" sldId="371"/>
            <ac:spMk id="8" creationId="{039098C0-36DA-BA37-6FDB-89E90FC7BD8C}"/>
          </ac:spMkLst>
        </pc:spChg>
        <pc:spChg chg="add del mod">
          <ac:chgData name="Scruel Tao" userId="5ea5c98d59b44d4b" providerId="LiveId" clId="{22D4715F-6495-47C9-BFFC-B560B4C3628E}" dt="2023-05-22T08:16:23.833" v="27953" actId="21"/>
          <ac:spMkLst>
            <pc:docMk/>
            <pc:sldMk cId="1993481392" sldId="371"/>
            <ac:spMk id="9" creationId="{9F2F9E59-EB7D-87F2-D6CD-F742AD726F5F}"/>
          </ac:spMkLst>
        </pc:spChg>
      </pc:sldChg>
      <pc:sldChg chg="modSp add del mod">
        <pc:chgData name="Scruel Tao" userId="5ea5c98d59b44d4b" providerId="LiveId" clId="{22D4715F-6495-47C9-BFFC-B560B4C3628E}" dt="2023-05-03T02:43:40.627" v="1457" actId="47"/>
        <pc:sldMkLst>
          <pc:docMk/>
          <pc:sldMk cId="3318188145" sldId="372"/>
        </pc:sldMkLst>
        <pc:spChg chg="mod">
          <ac:chgData name="Scruel Tao" userId="5ea5c98d59b44d4b" providerId="LiveId" clId="{22D4715F-6495-47C9-BFFC-B560B4C3628E}" dt="2023-05-03T00:13:18.951" v="1449"/>
          <ac:spMkLst>
            <pc:docMk/>
            <pc:sldMk cId="3318188145" sldId="37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00:12:51.603" v="1446"/>
          <ac:spMkLst>
            <pc:docMk/>
            <pc:sldMk cId="3318188145" sldId="37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2T23:27:37.047" v="1413" actId="20577"/>
          <ac:spMkLst>
            <pc:docMk/>
            <pc:sldMk cId="3318188145" sldId="372"/>
            <ac:spMk id="9" creationId="{9F2F9E59-EB7D-87F2-D6CD-F742AD726F5F}"/>
          </ac:spMkLst>
        </pc:spChg>
      </pc:sldChg>
      <pc:sldChg chg="addSp delSp modSp add del mod modTransition delAnim modAnim">
        <pc:chgData name="Scruel Tao" userId="5ea5c98d59b44d4b" providerId="LiveId" clId="{22D4715F-6495-47C9-BFFC-B560B4C3628E}" dt="2023-05-22T08:55:08.442" v="28018" actId="47"/>
        <pc:sldMkLst>
          <pc:docMk/>
          <pc:sldMk cId="4145600554" sldId="373"/>
        </pc:sldMkLst>
        <pc:spChg chg="mod">
          <ac:chgData name="Scruel Tao" userId="5ea5c98d59b44d4b" providerId="LiveId" clId="{22D4715F-6495-47C9-BFFC-B560B4C3628E}" dt="2023-05-03T00:13:16.319" v="1448"/>
          <ac:spMkLst>
            <pc:docMk/>
            <pc:sldMk cId="4145600554" sldId="373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22T08:14:03.032" v="27856" actId="21"/>
          <ac:spMkLst>
            <pc:docMk/>
            <pc:sldMk cId="4145600554" sldId="373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25:50.013" v="1769" actId="1076"/>
          <ac:spMkLst>
            <pc:docMk/>
            <pc:sldMk cId="4145600554" sldId="37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1:51.066" v="7771" actId="947"/>
          <ac:spMkLst>
            <pc:docMk/>
            <pc:sldMk cId="4145600554" sldId="373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3T10:28:34.650" v="1880" actId="478"/>
          <ac:spMkLst>
            <pc:docMk/>
            <pc:sldMk cId="4145600554" sldId="373"/>
            <ac:spMk id="9" creationId="{9F2F9E59-EB7D-87F2-D6CD-F742AD726F5F}"/>
          </ac:spMkLst>
        </pc:spChg>
      </pc:sldChg>
      <pc:sldChg chg="addSp delSp modSp add mod ord modTransition modAnim">
        <pc:chgData name="Scruel Tao" userId="5ea5c98d59b44d4b" providerId="LiveId" clId="{22D4715F-6495-47C9-BFFC-B560B4C3628E}" dt="2023-05-07T07:21:03.759" v="8947" actId="1076"/>
        <pc:sldMkLst>
          <pc:docMk/>
          <pc:sldMk cId="3098930882" sldId="374"/>
        </pc:sldMkLst>
        <pc:spChg chg="mod">
          <ac:chgData name="Scruel Tao" userId="5ea5c98d59b44d4b" providerId="LiveId" clId="{22D4715F-6495-47C9-BFFC-B560B4C3628E}" dt="2023-05-07T07:09:24.683" v="8944" actId="21"/>
          <ac:spMkLst>
            <pc:docMk/>
            <pc:sldMk cId="3098930882" sldId="374"/>
            <ac:spMk id="3" creationId="{0E2FC508-1AFD-A957-52F2-FA1DEF2A9D27}"/>
          </ac:spMkLst>
        </pc:spChg>
        <pc:picChg chg="add del">
          <ac:chgData name="Scruel Tao" userId="5ea5c98d59b44d4b" providerId="LiveId" clId="{22D4715F-6495-47C9-BFFC-B560B4C3628E}" dt="2023-05-03T10:17:52.603" v="1556" actId="21"/>
          <ac:picMkLst>
            <pc:docMk/>
            <pc:sldMk cId="3098930882" sldId="374"/>
            <ac:picMk id="5" creationId="{3F97B2CA-0F4B-9774-6DDF-AD2E2DD5F323}"/>
          </ac:picMkLst>
        </pc:picChg>
        <pc:picChg chg="add del mod">
          <ac:chgData name="Scruel Tao" userId="5ea5c98d59b44d4b" providerId="LiveId" clId="{22D4715F-6495-47C9-BFFC-B560B4C3628E}" dt="2023-05-03T10:18:07.375" v="1560" actId="21"/>
          <ac:picMkLst>
            <pc:docMk/>
            <pc:sldMk cId="3098930882" sldId="374"/>
            <ac:picMk id="7" creationId="{6EA17DBF-5FD6-265B-4FE1-68BEC7A1544E}"/>
          </ac:picMkLst>
        </pc:picChg>
        <pc:picChg chg="add del mod">
          <ac:chgData name="Scruel Tao" userId="5ea5c98d59b44d4b" providerId="LiveId" clId="{22D4715F-6495-47C9-BFFC-B560B4C3628E}" dt="2023-05-03T10:21:19.137" v="1568" actId="478"/>
          <ac:picMkLst>
            <pc:docMk/>
            <pc:sldMk cId="3098930882" sldId="374"/>
            <ac:picMk id="9" creationId="{31D86936-3EA4-2FCA-8647-144B33F3F8B5}"/>
          </ac:picMkLst>
        </pc:picChg>
        <pc:picChg chg="add del">
          <ac:chgData name="Scruel Tao" userId="5ea5c98d59b44d4b" providerId="LiveId" clId="{22D4715F-6495-47C9-BFFC-B560B4C3628E}" dt="2023-05-03T10:21:25.008" v="1570" actId="22"/>
          <ac:picMkLst>
            <pc:docMk/>
            <pc:sldMk cId="3098930882" sldId="374"/>
            <ac:picMk id="11" creationId="{A5C1965C-F2A0-10D1-F1F4-A8190B1D4829}"/>
          </ac:picMkLst>
        </pc:picChg>
        <pc:picChg chg="add mod">
          <ac:chgData name="Scruel Tao" userId="5ea5c98d59b44d4b" providerId="LiveId" clId="{22D4715F-6495-47C9-BFFC-B560B4C3628E}" dt="2023-05-07T07:21:03.759" v="8947" actId="1076"/>
          <ac:picMkLst>
            <pc:docMk/>
            <pc:sldMk cId="3098930882" sldId="374"/>
            <ac:picMk id="13" creationId="{BB59B60C-3A60-3044-AF9D-591756291915}"/>
          </ac:picMkLst>
        </pc:picChg>
      </pc:sldChg>
      <pc:sldChg chg="add del">
        <pc:chgData name="Scruel Tao" userId="5ea5c98d59b44d4b" providerId="LiveId" clId="{22D4715F-6495-47C9-BFFC-B560B4C3628E}" dt="2023-05-03T10:36:24.355" v="2328" actId="47"/>
        <pc:sldMkLst>
          <pc:docMk/>
          <pc:sldMk cId="1068386889" sldId="375"/>
        </pc:sldMkLst>
      </pc:sldChg>
      <pc:sldChg chg="modSp add del mod modTransition modAnim modNotesTx">
        <pc:chgData name="Scruel Tao" userId="5ea5c98d59b44d4b" providerId="LiveId" clId="{22D4715F-6495-47C9-BFFC-B560B4C3628E}" dt="2023-05-22T08:56:02.920" v="28033" actId="2696"/>
        <pc:sldMkLst>
          <pc:docMk/>
          <pc:sldMk cId="1226296199" sldId="376"/>
        </pc:sldMkLst>
        <pc:spChg chg="mod">
          <ac:chgData name="Scruel Tao" userId="5ea5c98d59b44d4b" providerId="LiveId" clId="{22D4715F-6495-47C9-BFFC-B560B4C3628E}" dt="2023-05-08T17:20:17.983" v="13953" actId="20577"/>
          <ac:spMkLst>
            <pc:docMk/>
            <pc:sldMk cId="1226296199" sldId="376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22T08:55:44.157" v="28030" actId="20577"/>
          <ac:spMkLst>
            <pc:docMk/>
            <pc:sldMk cId="1226296199" sldId="376"/>
            <ac:spMk id="6" creationId="{3CF8B244-0465-98FA-67B0-35486CA50CAD}"/>
          </ac:spMkLst>
        </pc:spChg>
      </pc:sldChg>
      <pc:sldChg chg="modSp add del mod modTransition modAnim">
        <pc:chgData name="Scruel Tao" userId="5ea5c98d59b44d4b" providerId="LiveId" clId="{22D4715F-6495-47C9-BFFC-B560B4C3628E}" dt="2023-05-22T09:02:32.808" v="28248" actId="47"/>
        <pc:sldMkLst>
          <pc:docMk/>
          <pc:sldMk cId="1772753982" sldId="377"/>
        </pc:sldMkLst>
        <pc:spChg chg="mod">
          <ac:chgData name="Scruel Tao" userId="5ea5c98d59b44d4b" providerId="LiveId" clId="{22D4715F-6495-47C9-BFFC-B560B4C3628E}" dt="2023-05-22T09:01:24.660" v="28209" actId="21"/>
          <ac:spMkLst>
            <pc:docMk/>
            <pc:sldMk cId="1772753982" sldId="377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46:36.264" v="3047" actId="1036"/>
          <ac:spMkLst>
            <pc:docMk/>
            <pc:sldMk cId="1772753982" sldId="37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1:30.921" v="28213" actId="21"/>
          <ac:spMkLst>
            <pc:docMk/>
            <pc:sldMk cId="1772753982" sldId="377"/>
            <ac:spMk id="6" creationId="{3CF8B244-0465-98FA-67B0-35486CA50CAD}"/>
          </ac:spMkLst>
        </pc:spChg>
      </pc:sldChg>
      <pc:sldChg chg="addSp modSp add del mod modTransition modAnim">
        <pc:chgData name="Scruel Tao" userId="5ea5c98d59b44d4b" providerId="LiveId" clId="{22D4715F-6495-47C9-BFFC-B560B4C3628E}" dt="2023-05-22T09:04:56.948" v="28286" actId="2696"/>
        <pc:sldMkLst>
          <pc:docMk/>
          <pc:sldMk cId="2788655117" sldId="378"/>
        </pc:sldMkLst>
        <pc:spChg chg="mod">
          <ac:chgData name="Scruel Tao" userId="5ea5c98d59b44d4b" providerId="LiveId" clId="{22D4715F-6495-47C9-BFFC-B560B4C3628E}" dt="2023-05-07T07:34:25.565" v="9153" actId="20577"/>
          <ac:spMkLst>
            <pc:docMk/>
            <pc:sldMk cId="2788655117" sldId="378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51:54.278" v="3525" actId="1076"/>
          <ac:spMkLst>
            <pc:docMk/>
            <pc:sldMk cId="2788655117" sldId="37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2:22.564" v="7774" actId="947"/>
          <ac:spMkLst>
            <pc:docMk/>
            <pc:sldMk cId="2788655117" sldId="378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03T10:51:58.648" v="3527" actId="1076"/>
          <ac:spMkLst>
            <pc:docMk/>
            <pc:sldMk cId="2788655117" sldId="378"/>
            <ac:spMk id="7" creationId="{D9C2EADA-F3CB-5D87-5F28-A8E3FAF37B2A}"/>
          </ac:spMkLst>
        </pc:spChg>
      </pc:sldChg>
      <pc:sldChg chg="addSp delSp modSp add mod modTransition addAnim delAnim modAnim modNotesTx">
        <pc:chgData name="Scruel Tao" userId="5ea5c98d59b44d4b" providerId="LiveId" clId="{22D4715F-6495-47C9-BFFC-B560B4C3628E}" dt="2023-05-22T09:35:59.487" v="28865"/>
        <pc:sldMkLst>
          <pc:docMk/>
          <pc:sldMk cId="2590956998" sldId="379"/>
        </pc:sldMkLst>
        <pc:spChg chg="mod">
          <ac:chgData name="Scruel Tao" userId="5ea5c98d59b44d4b" providerId="LiveId" clId="{22D4715F-6495-47C9-BFFC-B560B4C3628E}" dt="2023-05-03T11:34:13.341" v="3853"/>
          <ac:spMkLst>
            <pc:docMk/>
            <pc:sldMk cId="2590956998" sldId="37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0:56:23.279" v="3809"/>
          <ac:spMkLst>
            <pc:docMk/>
            <pc:sldMk cId="2590956998" sldId="37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0:56:01.864" v="3803" actId="21"/>
          <ac:spMkLst>
            <pc:docMk/>
            <pc:sldMk cId="2590956998" sldId="379"/>
            <ac:spMk id="4" creationId="{B91FB09E-E30C-2A8A-20EE-013484E4539A}"/>
          </ac:spMkLst>
        </pc:spChg>
        <pc:spChg chg="add mod">
          <ac:chgData name="Scruel Tao" userId="5ea5c98d59b44d4b" providerId="LiveId" clId="{22D4715F-6495-47C9-BFFC-B560B4C3628E}" dt="2023-05-07T07:38:59.834" v="9175" actId="20577"/>
          <ac:spMkLst>
            <pc:docMk/>
            <pc:sldMk cId="2590956998" sldId="379"/>
            <ac:spMk id="4" creationId="{E682DF5C-E0E7-345D-5094-6247C571088F}"/>
          </ac:spMkLst>
        </pc:spChg>
        <pc:spChg chg="add del mod">
          <ac:chgData name="Scruel Tao" userId="5ea5c98d59b44d4b" providerId="LiveId" clId="{22D4715F-6495-47C9-BFFC-B560B4C3628E}" dt="2023-05-22T09:27:26.240" v="28745" actId="21"/>
          <ac:spMkLst>
            <pc:docMk/>
            <pc:sldMk cId="2590956998" sldId="37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7T07:38:52.764" v="9172" actId="478"/>
          <ac:spMkLst>
            <pc:docMk/>
            <pc:sldMk cId="2590956998" sldId="379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22T09:27:29.214" v="28747" actId="1035"/>
          <ac:spMkLst>
            <pc:docMk/>
            <pc:sldMk cId="2590956998" sldId="379"/>
            <ac:spMk id="6" creationId="{F1CB12D2-3017-0E07-5CE6-F09703F895E1}"/>
          </ac:spMkLst>
        </pc:spChg>
        <pc:spChg chg="add mod">
          <ac:chgData name="Scruel Tao" userId="5ea5c98d59b44d4b" providerId="LiveId" clId="{22D4715F-6495-47C9-BFFC-B560B4C3628E}" dt="2023-05-07T13:49:57.680" v="9917" actId="20577"/>
          <ac:spMkLst>
            <pc:docMk/>
            <pc:sldMk cId="2590956998" sldId="379"/>
            <ac:spMk id="7" creationId="{0D2CA430-EF31-12DC-ACF2-5FE06D30125E}"/>
          </ac:spMkLst>
        </pc:spChg>
        <pc:spChg chg="add del mod">
          <ac:chgData name="Scruel Tao" userId="5ea5c98d59b44d4b" providerId="LiveId" clId="{22D4715F-6495-47C9-BFFC-B560B4C3628E}" dt="2023-05-07T07:38:58.007" v="9174" actId="478"/>
          <ac:spMkLst>
            <pc:docMk/>
            <pc:sldMk cId="2590956998" sldId="379"/>
            <ac:spMk id="8" creationId="{32FA4F1C-A17B-D034-504C-1B5DD70E1EE4}"/>
          </ac:spMkLst>
        </pc:spChg>
      </pc:sldChg>
      <pc:sldChg chg="addSp delSp modSp add del mod ord modTransition addAnim delAnim modAnim">
        <pc:chgData name="Scruel Tao" userId="5ea5c98d59b44d4b" providerId="LiveId" clId="{22D4715F-6495-47C9-BFFC-B560B4C3628E}" dt="2023-05-07T07:41:35.981" v="9213" actId="47"/>
        <pc:sldMkLst>
          <pc:docMk/>
          <pc:sldMk cId="1782675200" sldId="380"/>
        </pc:sldMkLst>
        <pc:spChg chg="mod">
          <ac:chgData name="Scruel Tao" userId="5ea5c98d59b44d4b" providerId="LiveId" clId="{22D4715F-6495-47C9-BFFC-B560B4C3628E}" dt="2023-05-07T07:41:05.870" v="9201" actId="21"/>
          <ac:spMkLst>
            <pc:docMk/>
            <pc:sldMk cId="1782675200" sldId="38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1:56:31.639" v="5166"/>
          <ac:spMkLst>
            <pc:docMk/>
            <pc:sldMk cId="1782675200" sldId="380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1:43:11.939" v="4278" actId="1035"/>
          <ac:spMkLst>
            <pc:docMk/>
            <pc:sldMk cId="1782675200" sldId="380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3T11:51:49.788" v="4789"/>
          <ac:spMkLst>
            <pc:docMk/>
            <pc:sldMk cId="1782675200" sldId="380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3T11:43:18.818" v="4279" actId="21"/>
          <ac:spMkLst>
            <pc:docMk/>
            <pc:sldMk cId="1782675200" sldId="380"/>
            <ac:spMk id="7" creationId="{0D2CA430-EF31-12DC-ACF2-5FE06D30125E}"/>
          </ac:spMkLst>
        </pc:spChg>
        <pc:picChg chg="add del">
          <ac:chgData name="Scruel Tao" userId="5ea5c98d59b44d4b" providerId="LiveId" clId="{22D4715F-6495-47C9-BFFC-B560B4C3628E}" dt="2023-05-03T11:58:58.933" v="5225" actId="22"/>
          <ac:picMkLst>
            <pc:docMk/>
            <pc:sldMk cId="1782675200" sldId="380"/>
            <ac:picMk id="9" creationId="{A888E32C-AA7C-2FD3-BDE4-6B26BEBEDA7B}"/>
          </ac:picMkLst>
        </pc:picChg>
      </pc:sldChg>
      <pc:sldChg chg="add del">
        <pc:chgData name="Scruel Tao" userId="5ea5c98d59b44d4b" providerId="LiveId" clId="{22D4715F-6495-47C9-BFFC-B560B4C3628E}" dt="2023-05-03T11:34:14.499" v="3854" actId="47"/>
        <pc:sldMkLst>
          <pc:docMk/>
          <pc:sldMk cId="2789789247" sldId="380"/>
        </pc:sldMkLst>
      </pc:sldChg>
      <pc:sldChg chg="add del">
        <pc:chgData name="Scruel Tao" userId="5ea5c98d59b44d4b" providerId="LiveId" clId="{22D4715F-6495-47C9-BFFC-B560B4C3628E}" dt="2023-05-03T11:34:16.177" v="3855" actId="47"/>
        <pc:sldMkLst>
          <pc:docMk/>
          <pc:sldMk cId="3977405758" sldId="381"/>
        </pc:sldMkLst>
      </pc:sldChg>
      <pc:sldChg chg="modSp add del mod modTransition addAnim delAnim modAnim">
        <pc:chgData name="Scruel Tao" userId="5ea5c98d59b44d4b" providerId="LiveId" clId="{22D4715F-6495-47C9-BFFC-B560B4C3628E}" dt="2023-05-07T07:41:36.733" v="9214" actId="47"/>
        <pc:sldMkLst>
          <pc:docMk/>
          <pc:sldMk cId="4285791767" sldId="381"/>
        </pc:sldMkLst>
        <pc:spChg chg="mod">
          <ac:chgData name="Scruel Tao" userId="5ea5c98d59b44d4b" providerId="LiveId" clId="{22D4715F-6495-47C9-BFFC-B560B4C3628E}" dt="2023-05-07T07:41:20.039" v="9207" actId="21"/>
          <ac:spMkLst>
            <pc:docMk/>
            <pc:sldMk cId="4285791767" sldId="381"/>
            <ac:spMk id="3" creationId="{0E2FC508-1AFD-A957-52F2-FA1DEF2A9D27}"/>
          </ac:spMkLst>
        </pc:spChg>
      </pc:sldChg>
      <pc:sldChg chg="modSp add del mod ord addAnim delAnim modAnim">
        <pc:chgData name="Scruel Tao" userId="5ea5c98d59b44d4b" providerId="LiveId" clId="{22D4715F-6495-47C9-BFFC-B560B4C3628E}" dt="2023-05-03T11:58:26.879" v="5218" actId="47"/>
        <pc:sldMkLst>
          <pc:docMk/>
          <pc:sldMk cId="1084433968" sldId="382"/>
        </pc:sldMkLst>
        <pc:spChg chg="mod">
          <ac:chgData name="Scruel Tao" userId="5ea5c98d59b44d4b" providerId="LiveId" clId="{22D4715F-6495-47C9-BFFC-B560B4C3628E}" dt="2023-05-03T11:58:26.376" v="5212" actId="21"/>
          <ac:spMkLst>
            <pc:docMk/>
            <pc:sldMk cId="1084433968" sldId="382"/>
            <ac:spMk id="3" creationId="{0E2FC508-1AFD-A957-52F2-FA1DEF2A9D27}"/>
          </ac:spMkLst>
        </pc:spChg>
      </pc:sldChg>
      <pc:sldChg chg="modSp add mod modTransition addAnim delAnim modAnim modNotesTx">
        <pc:chgData name="Scruel Tao" userId="5ea5c98d59b44d4b" providerId="LiveId" clId="{22D4715F-6495-47C9-BFFC-B560B4C3628E}" dt="2023-05-22T09:21:44.280" v="28728" actId="14100"/>
        <pc:sldMkLst>
          <pc:docMk/>
          <pc:sldMk cId="3855991391" sldId="382"/>
        </pc:sldMkLst>
        <pc:spChg chg="mod">
          <ac:chgData name="Scruel Tao" userId="5ea5c98d59b44d4b" providerId="LiveId" clId="{22D4715F-6495-47C9-BFFC-B560B4C3628E}" dt="2023-05-07T13:42:22.711" v="9594" actId="21"/>
          <ac:spMkLst>
            <pc:docMk/>
            <pc:sldMk cId="3855991391" sldId="38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3T12:02:10.084" v="5344" actId="1076"/>
          <ac:spMkLst>
            <pc:docMk/>
            <pc:sldMk cId="3855991391" sldId="382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2:18:44.821" v="5939" actId="1076"/>
          <ac:spMkLst>
            <pc:docMk/>
            <pc:sldMk cId="3855991391" sldId="382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21:44.280" v="28728" actId="14100"/>
          <ac:spMkLst>
            <pc:docMk/>
            <pc:sldMk cId="3855991391" sldId="382"/>
            <ac:spMk id="6" creationId="{3CF8B244-0465-98FA-67B0-35486CA50CAD}"/>
          </ac:spMkLst>
        </pc:spChg>
      </pc:sldChg>
      <pc:sldChg chg="addSp delSp modSp add del mod ord modClrScheme addAnim delAnim modAnim chgLayout">
        <pc:chgData name="Scruel Tao" userId="5ea5c98d59b44d4b" providerId="LiveId" clId="{22D4715F-6495-47C9-BFFC-B560B4C3628E}" dt="2023-05-03T16:02:13.718" v="6354" actId="47"/>
        <pc:sldMkLst>
          <pc:docMk/>
          <pc:sldMk cId="3588397814" sldId="383"/>
        </pc:sldMkLst>
        <pc:spChg chg="mod or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2:13:58.894" v="5921" actId="21"/>
          <ac:spMkLst>
            <pc:docMk/>
            <pc:sldMk cId="3588397814" sldId="383"/>
            <ac:spMk id="4" creationId="{11648431-B0F7-C6AA-9866-11705568A531}"/>
          </ac:spMkLst>
        </pc:spChg>
        <pc:spChg chg="add del mod">
          <ac:chgData name="Scruel Tao" userId="5ea5c98d59b44d4b" providerId="LiveId" clId="{22D4715F-6495-47C9-BFFC-B560B4C3628E}" dt="2023-05-03T15:20:14.188" v="6082" actId="21"/>
          <ac:spMkLst>
            <pc:docMk/>
            <pc:sldMk cId="3588397814" sldId="383"/>
            <ac:spMk id="4" creationId="{419317A6-EB1D-D0ED-FA68-A9EDFC32C055}"/>
          </ac:spMkLst>
        </pc:spChg>
        <pc:spChg chg="add del">
          <ac:chgData name="Scruel Tao" userId="5ea5c98d59b44d4b" providerId="LiveId" clId="{22D4715F-6495-47C9-BFFC-B560B4C3628E}" dt="2023-05-03T12:17:09.400" v="5934" actId="478"/>
          <ac:spMkLst>
            <pc:docMk/>
            <pc:sldMk cId="3588397814" sldId="383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3T15:34:16.615" v="6290" actId="20577"/>
          <ac:spMkLst>
            <pc:docMk/>
            <pc:sldMk cId="3588397814" sldId="38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3T16:02:03.274" v="6353" actId="1076"/>
          <ac:spMkLst>
            <pc:docMk/>
            <pc:sldMk cId="3588397814" sldId="38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8:30.703" v="6231" actId="478"/>
          <ac:spMkLst>
            <pc:docMk/>
            <pc:sldMk cId="3588397814" sldId="383"/>
            <ac:spMk id="8" creationId="{EC601CAD-CD69-B4D2-D4D8-96072BFA0633}"/>
          </ac:spMkLst>
        </pc:spChg>
      </pc:sldChg>
      <pc:sldChg chg="addSp delSp modSp add del mod modClrScheme modAnim chgLayout">
        <pc:chgData name="Scruel Tao" userId="5ea5c98d59b44d4b" providerId="LiveId" clId="{22D4715F-6495-47C9-BFFC-B560B4C3628E}" dt="2023-05-03T16:11:00.184" v="6692" actId="47"/>
        <pc:sldMkLst>
          <pc:docMk/>
          <pc:sldMk cId="424317305" sldId="384"/>
        </pc:sldMkLst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5:27:45.586" v="6226" actId="1076"/>
          <ac:spMkLst>
            <pc:docMk/>
            <pc:sldMk cId="424317305" sldId="384"/>
            <ac:spMk id="4" creationId="{4BEFEA77-6B17-1167-CA38-87E1431E3CE8}"/>
          </ac:spMkLst>
        </pc:spChg>
        <pc:spChg chg="add del 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5" creationId="{6EC7E4A3-0294-8D67-FC6C-F6A7A349B509}"/>
          </ac:spMkLst>
        </pc:spChg>
        <pc:spChg chg="add del mod">
          <ac:chgData name="Scruel Tao" userId="5ea5c98d59b44d4b" providerId="LiveId" clId="{22D4715F-6495-47C9-BFFC-B560B4C3628E}" dt="2023-05-03T15:27:37.676" v="6225" actId="1076"/>
          <ac:spMkLst>
            <pc:docMk/>
            <pc:sldMk cId="424317305" sldId="38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1:45.714" v="6153"/>
          <ac:spMkLst>
            <pc:docMk/>
            <pc:sldMk cId="424317305" sldId="384"/>
            <ac:spMk id="7" creationId="{8552431F-9F35-BFA9-054F-6A639A2AE6E4}"/>
          </ac:spMkLst>
        </pc:spChg>
      </pc:sldChg>
      <pc:sldChg chg="addSp modSp add del modAnim">
        <pc:chgData name="Scruel Tao" userId="5ea5c98d59b44d4b" providerId="LiveId" clId="{22D4715F-6495-47C9-BFFC-B560B4C3628E}" dt="2023-05-03T16:11:00.614" v="6693" actId="47"/>
        <pc:sldMkLst>
          <pc:docMk/>
          <pc:sldMk cId="1741610809" sldId="385"/>
        </pc:sldMkLst>
        <pc:spChg chg="add mod">
          <ac:chgData name="Scruel Tao" userId="5ea5c98d59b44d4b" providerId="LiveId" clId="{22D4715F-6495-47C9-BFFC-B560B4C3628E}" dt="2023-05-03T15:20:41.479" v="6086"/>
          <ac:spMkLst>
            <pc:docMk/>
            <pc:sldMk cId="1741610809" sldId="385"/>
            <ac:spMk id="4" creationId="{AD5B6D20-8925-9808-6D2A-C6F5F141AB55}"/>
          </ac:spMkLst>
        </pc:spChg>
      </pc:sldChg>
      <pc:sldChg chg="addSp delSp modSp add del modAnim">
        <pc:chgData name="Scruel Tao" userId="5ea5c98d59b44d4b" providerId="LiveId" clId="{22D4715F-6495-47C9-BFFC-B560B4C3628E}" dt="2023-05-03T16:11:01.279" v="6694" actId="47"/>
        <pc:sldMkLst>
          <pc:docMk/>
          <pc:sldMk cId="2404585753" sldId="386"/>
        </pc:sldMkLst>
        <pc:spChg chg="add mod">
          <ac:chgData name="Scruel Tao" userId="5ea5c98d59b44d4b" providerId="LiveId" clId="{22D4715F-6495-47C9-BFFC-B560B4C3628E}" dt="2023-05-03T15:20:42.560" v="6087"/>
          <ac:spMkLst>
            <pc:docMk/>
            <pc:sldMk cId="2404585753" sldId="386"/>
            <ac:spMk id="4" creationId="{FAA6BD60-6676-0DDA-12F5-85AD699DBE6F}"/>
          </ac:spMkLst>
        </pc:spChg>
        <pc:spChg chg="add del mod">
          <ac:chgData name="Scruel Tao" userId="5ea5c98d59b44d4b" providerId="LiveId" clId="{22D4715F-6495-47C9-BFFC-B560B4C3628E}" dt="2023-05-03T15:20:44.398" v="6089"/>
          <ac:spMkLst>
            <pc:docMk/>
            <pc:sldMk cId="2404585753" sldId="386"/>
            <ac:spMk id="5" creationId="{B1C30440-494E-877B-B8ED-ABE98B17C7A8}"/>
          </ac:spMkLst>
        </pc:spChg>
      </pc:sldChg>
      <pc:sldChg chg="addSp modSp add del modAnim">
        <pc:chgData name="Scruel Tao" userId="5ea5c98d59b44d4b" providerId="LiveId" clId="{22D4715F-6495-47C9-BFFC-B560B4C3628E}" dt="2023-05-03T16:11:02.810" v="6695" actId="47"/>
        <pc:sldMkLst>
          <pc:docMk/>
          <pc:sldMk cId="4267916687" sldId="387"/>
        </pc:sldMkLst>
        <pc:spChg chg="add mod">
          <ac:chgData name="Scruel Tao" userId="5ea5c98d59b44d4b" providerId="LiveId" clId="{22D4715F-6495-47C9-BFFC-B560B4C3628E}" dt="2023-05-03T15:20:45.358" v="6090"/>
          <ac:spMkLst>
            <pc:docMk/>
            <pc:sldMk cId="4267916687" sldId="387"/>
            <ac:spMk id="4" creationId="{D458FCB2-3458-8334-A0F7-01030B5A9943}"/>
          </ac:spMkLst>
        </pc:spChg>
      </pc:sldChg>
      <pc:sldChg chg="addSp modSp add del modAnim">
        <pc:chgData name="Scruel Tao" userId="5ea5c98d59b44d4b" providerId="LiveId" clId="{22D4715F-6495-47C9-BFFC-B560B4C3628E}" dt="2023-05-03T16:11:03.793" v="6696" actId="47"/>
        <pc:sldMkLst>
          <pc:docMk/>
          <pc:sldMk cId="3269285764" sldId="388"/>
        </pc:sldMkLst>
        <pc:spChg chg="add mod">
          <ac:chgData name="Scruel Tao" userId="5ea5c98d59b44d4b" providerId="LiveId" clId="{22D4715F-6495-47C9-BFFC-B560B4C3628E}" dt="2023-05-03T15:20:46.339" v="6091"/>
          <ac:spMkLst>
            <pc:docMk/>
            <pc:sldMk cId="3269285764" sldId="388"/>
            <ac:spMk id="4" creationId="{A1061A91-DBAF-6A58-E848-019C03DBB1CA}"/>
          </ac:spMkLst>
        </pc:spChg>
      </pc:sldChg>
      <pc:sldChg chg="addSp modSp add del modAnim">
        <pc:chgData name="Scruel Tao" userId="5ea5c98d59b44d4b" providerId="LiveId" clId="{22D4715F-6495-47C9-BFFC-B560B4C3628E}" dt="2023-05-03T16:11:05.932" v="6697" actId="47"/>
        <pc:sldMkLst>
          <pc:docMk/>
          <pc:sldMk cId="564395104" sldId="389"/>
        </pc:sldMkLst>
        <pc:spChg chg="add mod">
          <ac:chgData name="Scruel Tao" userId="5ea5c98d59b44d4b" providerId="LiveId" clId="{22D4715F-6495-47C9-BFFC-B560B4C3628E}" dt="2023-05-03T15:20:48.119" v="6092"/>
          <ac:spMkLst>
            <pc:docMk/>
            <pc:sldMk cId="564395104" sldId="389"/>
            <ac:spMk id="4" creationId="{46DB6CCC-DB98-28A6-D684-8F5DC5E6516F}"/>
          </ac:spMkLst>
        </pc:spChg>
      </pc:sldChg>
      <pc:sldChg chg="add del">
        <pc:chgData name="Scruel Tao" userId="5ea5c98d59b44d4b" providerId="LiveId" clId="{22D4715F-6495-47C9-BFFC-B560B4C3628E}" dt="2023-05-03T15:20:49.601" v="6093" actId="47"/>
        <pc:sldMkLst>
          <pc:docMk/>
          <pc:sldMk cId="156933057" sldId="390"/>
        </pc:sldMkLst>
      </pc:sldChg>
      <pc:sldChg chg="add del">
        <pc:chgData name="Scruel Tao" userId="5ea5c98d59b44d4b" providerId="LiveId" clId="{22D4715F-6495-47C9-BFFC-B560B4C3628E}" dt="2023-05-03T16:10:59.673" v="6691" actId="47"/>
        <pc:sldMkLst>
          <pc:docMk/>
          <pc:sldMk cId="2689380733" sldId="390"/>
        </pc:sldMkLst>
      </pc:sldChg>
      <pc:sldChg chg="addSp delSp modSp add mod modTransition modClrScheme delAnim modAnim chgLayout">
        <pc:chgData name="Scruel Tao" userId="5ea5c98d59b44d4b" providerId="LiveId" clId="{22D4715F-6495-47C9-BFFC-B560B4C3628E}" dt="2023-05-07T17:31:52.715" v="11736" actId="700"/>
        <pc:sldMkLst>
          <pc:docMk/>
          <pc:sldMk cId="1988346051" sldId="391"/>
        </pc:sldMkLst>
        <pc:spChg chg="del mod">
          <ac:chgData name="Scruel Tao" userId="5ea5c98d59b44d4b" providerId="LiveId" clId="{22D4715F-6495-47C9-BFFC-B560B4C3628E}" dt="2023-05-07T17:28:49.602" v="11709" actId="478"/>
          <ac:spMkLst>
            <pc:docMk/>
            <pc:sldMk cId="1988346051" sldId="391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29:55.751" v="11725" actId="478"/>
          <ac:spMkLst>
            <pc:docMk/>
            <pc:sldMk cId="1988346051" sldId="391"/>
            <ac:spMk id="3" creationId="{9416CAC2-5382-9293-F7F9-CC2FF3F5D9CA}"/>
          </ac:spMkLst>
        </pc:spChg>
        <pc:spChg chg="add del mod">
          <ac:chgData name="Scruel Tao" userId="5ea5c98d59b44d4b" providerId="LiveId" clId="{22D4715F-6495-47C9-BFFC-B560B4C3628E}" dt="2023-05-03T16:08:17.937" v="6451" actId="21"/>
          <ac:spMkLst>
            <pc:docMk/>
            <pc:sldMk cId="1988346051" sldId="391"/>
            <ac:spMk id="3" creationId="{C04ABF16-1356-F0D1-2874-85A1A9F73F37}"/>
          </ac:spMkLst>
        </pc:spChg>
        <pc:spChg chg="add del mod ord">
          <ac:chgData name="Scruel Tao" userId="5ea5c98d59b44d4b" providerId="LiveId" clId="{22D4715F-6495-47C9-BFFC-B560B4C3628E}" dt="2023-05-07T17:29:57.082" v="11726"/>
          <ac:spMkLst>
            <pc:docMk/>
            <pc:sldMk cId="1988346051" sldId="391"/>
            <ac:spMk id="4" creationId="{01522FE8-435A-8860-C29C-89FA6A1A5CBC}"/>
          </ac:spMkLst>
        </pc:spChg>
        <pc:spChg chg="mod">
          <ac:chgData name="Scruel Tao" userId="5ea5c98d59b44d4b" providerId="LiveId" clId="{22D4715F-6495-47C9-BFFC-B560B4C3628E}" dt="2023-05-03T16:04:52.166" v="6370" actId="403"/>
          <ac:spMkLst>
            <pc:docMk/>
            <pc:sldMk cId="1988346051" sldId="39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21:07.411" v="10690" actId="404"/>
          <ac:spMkLst>
            <pc:docMk/>
            <pc:sldMk cId="1988346051" sldId="391"/>
            <ac:spMk id="6" creationId="{3CF8B244-0465-98FA-67B0-35486CA50CAD}"/>
          </ac:spMkLst>
        </pc:spChg>
        <pc:spChg chg="add del mod ord">
          <ac:chgData name="Scruel Tao" userId="5ea5c98d59b44d4b" providerId="LiveId" clId="{22D4715F-6495-47C9-BFFC-B560B4C3628E}" dt="2023-05-07T17:29:48.690" v="11724" actId="478"/>
          <ac:spMkLst>
            <pc:docMk/>
            <pc:sldMk cId="1988346051" sldId="391"/>
            <ac:spMk id="7" creationId="{E9CE802C-4269-DBB9-4CA1-DBA9B7C21583}"/>
          </ac:spMkLst>
        </pc:spChg>
        <pc:spChg chg="add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8" creationId="{6E1D120A-332E-0814-54FC-06EF9F7201E2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9" creationId="{4EA7C9CC-4A30-81C2-20E5-F84CBD95AC31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10" creationId="{CB6496E4-F464-D9D2-8DF0-0DAA6D9AC8FA}"/>
          </ac:spMkLst>
        </pc:spChg>
        <pc:spChg chg="add del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11" creationId="{39720794-D146-10F3-E349-93C299EA7FB5}"/>
          </ac:spMkLst>
        </pc:spChg>
      </pc:sldChg>
      <pc:sldChg chg="addSp delSp modSp add mod modTransition modAnim chgLayout">
        <pc:chgData name="Scruel Tao" userId="5ea5c98d59b44d4b" providerId="LiveId" clId="{22D4715F-6495-47C9-BFFC-B560B4C3628E}" dt="2023-05-22T09:43:24.841" v="28974"/>
        <pc:sldMkLst>
          <pc:docMk/>
          <pc:sldMk cId="2396616099" sldId="392"/>
        </pc:sldMkLst>
        <pc:spChg chg="del">
          <ac:chgData name="Scruel Tao" userId="5ea5c98d59b44d4b" providerId="LiveId" clId="{22D4715F-6495-47C9-BFFC-B560B4C3628E}" dt="2023-05-07T17:29:02.978" v="11713" actId="478"/>
          <ac:spMkLst>
            <pc:docMk/>
            <pc:sldMk cId="2396616099" sldId="392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3T16:11:34.384" v="6702" actId="1076"/>
          <ac:spMkLst>
            <pc:docMk/>
            <pc:sldMk cId="2396616099" sldId="392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1:35.912" v="28969" actId="20577"/>
          <ac:spMkLst>
            <pc:docMk/>
            <pc:sldMk cId="2396616099" sldId="39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11.786" v="7775" actId="947"/>
          <ac:spMkLst>
            <pc:docMk/>
            <pc:sldMk cId="2396616099" sldId="392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7T16:45:28.899" v="11500" actId="22"/>
          <ac:spMkLst>
            <pc:docMk/>
            <pc:sldMk cId="2396616099" sldId="392"/>
            <ac:spMk id="7" creationId="{70D8C57C-9021-02B9-247C-7C2C9CE0A785}"/>
          </ac:spMkLst>
        </pc:spChg>
        <pc:spChg chg="add del mod">
          <ac:chgData name="Scruel Tao" userId="5ea5c98d59b44d4b" providerId="LiveId" clId="{22D4715F-6495-47C9-BFFC-B560B4C3628E}" dt="2023-05-07T17:29:00.850" v="11712" actId="478"/>
          <ac:spMkLst>
            <pc:docMk/>
            <pc:sldMk cId="2396616099" sldId="392"/>
            <ac:spMk id="10" creationId="{D95DCCF4-4C31-DAFA-7B67-7CD124922965}"/>
          </ac:spMkLst>
        </pc:spChg>
        <pc:spChg chg="add del mod">
          <ac:chgData name="Scruel Tao" userId="5ea5c98d59b44d4b" providerId="LiveId" clId="{22D4715F-6495-47C9-BFFC-B560B4C3628E}" dt="2023-05-07T17:29:04.632" v="11714"/>
          <ac:spMkLst>
            <pc:docMk/>
            <pc:sldMk cId="2396616099" sldId="392"/>
            <ac:spMk id="12" creationId="{805AA88E-DC69-7F26-3977-09A571251D3A}"/>
          </ac:spMkLst>
        </pc:spChg>
        <pc:spChg chg="add mod ord">
          <ac:chgData name="Scruel Tao" userId="5ea5c98d59b44d4b" providerId="LiveId" clId="{22D4715F-6495-47C9-BFFC-B560B4C3628E}" dt="2023-05-07T17:30:05.919" v="11727" actId="700"/>
          <ac:spMkLst>
            <pc:docMk/>
            <pc:sldMk cId="2396616099" sldId="392"/>
            <ac:spMk id="13" creationId="{561DAD37-79C7-1BCE-601A-6A4A4B0EF0DD}"/>
          </ac:spMkLst>
        </pc:spChg>
        <pc:picChg chg="add mod">
          <ac:chgData name="Scruel Tao" userId="5ea5c98d59b44d4b" providerId="LiveId" clId="{22D4715F-6495-47C9-BFFC-B560B4C3628E}" dt="2023-05-07T16:46:18.527" v="11516" actId="1076"/>
          <ac:picMkLst>
            <pc:docMk/>
            <pc:sldMk cId="2396616099" sldId="392"/>
            <ac:picMk id="9" creationId="{A2F954F8-BDFE-F612-B77B-7045CD2B1333}"/>
          </ac:picMkLst>
        </pc:picChg>
      </pc:sldChg>
      <pc:sldChg chg="addSp delSp modSp add mod modTransition modClrScheme modAnim chgLayout">
        <pc:chgData name="Scruel Tao" userId="5ea5c98d59b44d4b" providerId="LiveId" clId="{22D4715F-6495-47C9-BFFC-B560B4C3628E}" dt="2023-05-07T17:32:01.738" v="11738" actId="700"/>
        <pc:sldMkLst>
          <pc:docMk/>
          <pc:sldMk cId="173968474" sldId="393"/>
        </pc:sldMkLst>
        <pc:spChg chg="del">
          <ac:chgData name="Scruel Tao" userId="5ea5c98d59b44d4b" providerId="LiveId" clId="{22D4715F-6495-47C9-BFFC-B560B4C3628E}" dt="2023-05-07T17:29:12.649" v="11717" actId="478"/>
          <ac:spMkLst>
            <pc:docMk/>
            <pc:sldMk cId="173968474" sldId="39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6:11:38.947" v="6703" actId="1076"/>
          <ac:spMkLst>
            <pc:docMk/>
            <pc:sldMk cId="173968474" sldId="393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5:21:27.245" v="10696" actId="20577"/>
          <ac:spMkLst>
            <pc:docMk/>
            <pc:sldMk cId="173968474" sldId="39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20.363" v="7776" actId="947"/>
          <ac:spMkLst>
            <pc:docMk/>
            <pc:sldMk cId="173968474" sldId="39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29:13.723" v="11718"/>
          <ac:spMkLst>
            <pc:docMk/>
            <pc:sldMk cId="173968474" sldId="393"/>
            <ac:spMk id="7" creationId="{D8E0E507-F1A9-916C-CA85-0894E81F6985}"/>
          </ac:spMkLst>
        </pc:spChg>
        <pc:spChg chg="add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8" creationId="{336E566E-6B14-5827-24EC-473E3E3962E4}"/>
          </ac:spMkLst>
        </pc:spChg>
        <pc:spChg chg="add del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9" creationId="{BA1E90B1-8EFF-787D-3FC1-8A3C659A0632}"/>
          </ac:spMkLst>
        </pc:spChg>
      </pc:sldChg>
      <pc:sldChg chg="addSp delSp modSp add mod modTransition modClrScheme delAnim modAnim chgLayout">
        <pc:chgData name="Scruel Tao" userId="5ea5c98d59b44d4b" providerId="LiveId" clId="{22D4715F-6495-47C9-BFFC-B560B4C3628E}" dt="2023-05-22T09:44:52.574" v="29015" actId="20577"/>
        <pc:sldMkLst>
          <pc:docMk/>
          <pc:sldMk cId="2421263859" sldId="394"/>
        </pc:sldMkLst>
        <pc:spChg chg="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7T16:43:48.099" v="11494" actId="20577"/>
          <ac:spMkLst>
            <pc:docMk/>
            <pc:sldMk cId="2421263859" sldId="394"/>
            <ac:spMk id="3" creationId="{26BA3BCC-8AED-489C-6904-5569D6EC3B43}"/>
          </ac:spMkLst>
        </pc:spChg>
        <pc:spChg chg="del">
          <ac:chgData name="Scruel Tao" userId="5ea5c98d59b44d4b" providerId="LiveId" clId="{22D4715F-6495-47C9-BFFC-B560B4C3628E}" dt="2023-05-03T16:19:17.549" v="7218" actId="478"/>
          <ac:spMkLst>
            <pc:docMk/>
            <pc:sldMk cId="2421263859" sldId="394"/>
            <ac:spMk id="3" creationId="{E3DF8BAF-4A89-8726-B3D1-0D004F91DA49}"/>
          </ac:spMkLst>
        </pc:spChg>
        <pc:spChg chg="add del mod">
          <ac:chgData name="Scruel Tao" userId="5ea5c98d59b44d4b" providerId="LiveId" clId="{22D4715F-6495-47C9-BFFC-B560B4C3628E}" dt="2023-05-05T16:47:48.710" v="7951" actId="21"/>
          <ac:spMkLst>
            <pc:docMk/>
            <pc:sldMk cId="2421263859" sldId="394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22T09:44:52.574" v="29015" actId="20577"/>
          <ac:spMkLst>
            <pc:docMk/>
            <pc:sldMk cId="2421263859" sldId="39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6:43:46.286" v="11493" actId="20577"/>
          <ac:spMkLst>
            <pc:docMk/>
            <pc:sldMk cId="2421263859" sldId="39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6:21:52.843" v="7285" actId="478"/>
          <ac:spMkLst>
            <pc:docMk/>
            <pc:sldMk cId="2421263859" sldId="394"/>
            <ac:spMk id="7" creationId="{C8EF122A-F20A-4145-F101-8A61811774D7}"/>
          </ac:spMkLst>
        </pc:spChg>
        <pc:spChg chg="add mod">
          <ac:chgData name="Scruel Tao" userId="5ea5c98d59b44d4b" providerId="LiveId" clId="{22D4715F-6495-47C9-BFFC-B560B4C3628E}" dt="2023-05-07T16:48:19.185" v="11563" actId="1076"/>
          <ac:spMkLst>
            <pc:docMk/>
            <pc:sldMk cId="2421263859" sldId="394"/>
            <ac:spMk id="8" creationId="{E9515FFA-C957-EFEE-5826-F3ECC8685F66}"/>
          </ac:spMkLst>
        </pc:spChg>
        <pc:spChg chg="add del mod">
          <ac:chgData name="Scruel Tao" userId="5ea5c98d59b44d4b" providerId="LiveId" clId="{22D4715F-6495-47C9-BFFC-B560B4C3628E}" dt="2023-05-07T16:47:48.741" v="11552" actId="21"/>
          <ac:spMkLst>
            <pc:docMk/>
            <pc:sldMk cId="2421263859" sldId="394"/>
            <ac:spMk id="9" creationId="{260C67BF-B5E7-EEC8-D1E5-AE0002297369}"/>
          </ac:spMkLst>
        </pc:spChg>
        <pc:spChg chg="add del 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10" creationId="{3A32E475-F473-7418-1032-DBC8AFA37E6B}"/>
          </ac:spMkLst>
        </pc:spChg>
        <pc:picChg chg="add mod">
          <ac:chgData name="Scruel Tao" userId="5ea5c98d59b44d4b" providerId="LiveId" clId="{22D4715F-6495-47C9-BFFC-B560B4C3628E}" dt="2023-05-07T16:48:09.568" v="11561" actId="1076"/>
          <ac:picMkLst>
            <pc:docMk/>
            <pc:sldMk cId="2421263859" sldId="394"/>
            <ac:picMk id="7" creationId="{59264A6C-4934-63B9-6A1E-D6F1B63F9413}"/>
          </ac:picMkLst>
        </pc:picChg>
      </pc:sldChg>
      <pc:sldChg chg="add del">
        <pc:chgData name="Scruel Tao" userId="5ea5c98d59b44d4b" providerId="LiveId" clId="{22D4715F-6495-47C9-BFFC-B560B4C3628E}" dt="2023-05-03T16:23:14.594" v="7420" actId="47"/>
        <pc:sldMkLst>
          <pc:docMk/>
          <pc:sldMk cId="1717160698" sldId="395"/>
        </pc:sldMkLst>
      </pc:sldChg>
      <pc:sldChg chg="addSp delSp modSp add mod modTransition modAnim chgLayout modNotesTx">
        <pc:chgData name="Scruel Tao" userId="5ea5c98d59b44d4b" providerId="LiveId" clId="{22D4715F-6495-47C9-BFFC-B560B4C3628E}" dt="2023-05-22T09:46:24.263" v="29036"/>
        <pc:sldMkLst>
          <pc:docMk/>
          <pc:sldMk cId="1736491660" sldId="395"/>
        </pc:sldMkLst>
        <pc:spChg chg="mod ord">
          <ac:chgData name="Scruel Tao" userId="5ea5c98d59b44d4b" providerId="LiveId" clId="{22D4715F-6495-47C9-BFFC-B560B4C3628E}" dt="2023-05-07T17:32:14.631" v="11741" actId="700"/>
          <ac:spMkLst>
            <pc:docMk/>
            <pc:sldMk cId="1736491660" sldId="39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7:34:05.644" v="11773" actId="1076"/>
          <ac:spMkLst>
            <pc:docMk/>
            <pc:sldMk cId="1736491660" sldId="395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5:43.516" v="29024" actId="20577"/>
          <ac:spMkLst>
            <pc:docMk/>
            <pc:sldMk cId="1736491660" sldId="39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34:02.351" v="11772" actId="1076"/>
          <ac:spMkLst>
            <pc:docMk/>
            <pc:sldMk cId="1736491660" sldId="395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3T16:27:21.204" v="7513" actId="22"/>
          <ac:spMkLst>
            <pc:docMk/>
            <pc:sldMk cId="1736491660" sldId="395"/>
            <ac:spMk id="7" creationId="{514A2C8D-AD49-0181-FC43-76802B3A2C1F}"/>
          </ac:spMkLst>
        </pc:spChg>
        <pc:spChg chg="add mod">
          <ac:chgData name="Scruel Tao" userId="5ea5c98d59b44d4b" providerId="LiveId" clId="{22D4715F-6495-47C9-BFFC-B560B4C3628E}" dt="2023-05-07T17:34:08.634" v="11774" actId="1076"/>
          <ac:spMkLst>
            <pc:docMk/>
            <pc:sldMk cId="1736491660" sldId="395"/>
            <ac:spMk id="8" creationId="{07180EEA-1DAB-6357-27B4-2F4D62573615}"/>
          </ac:spMkLst>
        </pc:spChg>
      </pc:sldChg>
      <pc:sldChg chg="add del">
        <pc:chgData name="Scruel Tao" userId="5ea5c98d59b44d4b" providerId="LiveId" clId="{22D4715F-6495-47C9-BFFC-B560B4C3628E}" dt="2023-05-03T16:30:40.893" v="7635" actId="2696"/>
        <pc:sldMkLst>
          <pc:docMk/>
          <pc:sldMk cId="166241340" sldId="396"/>
        </pc:sldMkLst>
      </pc:sldChg>
      <pc:sldChg chg="add del">
        <pc:chgData name="Scruel Tao" userId="5ea5c98d59b44d4b" providerId="LiveId" clId="{22D4715F-6495-47C9-BFFC-B560B4C3628E}" dt="2023-05-05T02:30:08.821" v="7783" actId="47"/>
        <pc:sldMkLst>
          <pc:docMk/>
          <pc:sldMk cId="3161108256" sldId="396"/>
        </pc:sldMkLst>
      </pc:sldChg>
      <pc:sldChg chg="add del">
        <pc:chgData name="Scruel Tao" userId="5ea5c98d59b44d4b" providerId="LiveId" clId="{22D4715F-6495-47C9-BFFC-B560B4C3628E}" dt="2023-05-04T18:26:27.937" v="7785" actId="47"/>
        <pc:sldMkLst>
          <pc:docMk/>
          <pc:sldMk cId="3913107339" sldId="397"/>
        </pc:sldMkLst>
      </pc:sldChg>
      <pc:sldChg chg="add modTransition">
        <pc:chgData name="Scruel Tao" userId="5ea5c98d59b44d4b" providerId="LiveId" clId="{22D4715F-6495-47C9-BFFC-B560B4C3628E}" dt="2023-05-05T15:53:59.603" v="7787"/>
        <pc:sldMkLst>
          <pc:docMk/>
          <pc:sldMk cId="3625446739" sldId="398"/>
        </pc:sldMkLst>
      </pc:sldChg>
      <pc:sldChg chg="addSp delSp modSp add mod delAnim modAnim chgLayout">
        <pc:chgData name="Scruel Tao" userId="5ea5c98d59b44d4b" providerId="LiveId" clId="{22D4715F-6495-47C9-BFFC-B560B4C3628E}" dt="2023-05-22T09:48:34.801" v="29048" actId="21"/>
        <pc:sldMkLst>
          <pc:docMk/>
          <pc:sldMk cId="1904043404" sldId="399"/>
        </pc:sldMkLst>
        <pc:spChg chg="mod ord">
          <ac:chgData name="Scruel Tao" userId="5ea5c98d59b44d4b" providerId="LiveId" clId="{22D4715F-6495-47C9-BFFC-B560B4C3628E}" dt="2023-05-07T17:32:37.341" v="11742" actId="700"/>
          <ac:spMkLst>
            <pc:docMk/>
            <pc:sldMk cId="1904043404" sldId="39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09:52.242" v="11593" actId="478"/>
          <ac:spMkLst>
            <pc:docMk/>
            <pc:sldMk cId="1904043404" sldId="399"/>
            <ac:spMk id="3" creationId="{9B99E8B3-B6D4-2182-99F1-DCED59B2CDD5}"/>
          </ac:spMkLst>
        </pc:spChg>
        <pc:spChg chg="del mod">
          <ac:chgData name="Scruel Tao" userId="5ea5c98d59b44d4b" providerId="LiveId" clId="{22D4715F-6495-47C9-BFFC-B560B4C3628E}" dt="2023-05-05T16:47:53.069" v="7953" actId="21"/>
          <ac:spMkLst>
            <pc:docMk/>
            <pc:sldMk cId="1904043404" sldId="399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07T17:09:55.690" v="11594" actId="21"/>
          <ac:spMkLst>
            <pc:docMk/>
            <pc:sldMk cId="1904043404" sldId="39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09:29.675" v="11589"/>
          <ac:spMkLst>
            <pc:docMk/>
            <pc:sldMk cId="1904043404" sldId="399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09:21.170" v="11588" actId="21"/>
          <ac:spMkLst>
            <pc:docMk/>
            <pc:sldMk cId="1904043404" sldId="399"/>
            <ac:spMk id="7" creationId="{A8759E76-F8D4-3E82-7689-BCB72F5A542F}"/>
          </ac:spMkLst>
        </pc:spChg>
        <pc:spChg chg="del">
          <ac:chgData name="Scruel Tao" userId="5ea5c98d59b44d4b" providerId="LiveId" clId="{22D4715F-6495-47C9-BFFC-B560B4C3628E}" dt="2023-05-05T16:51:38.065" v="8264" actId="21"/>
          <ac:spMkLst>
            <pc:docMk/>
            <pc:sldMk cId="1904043404" sldId="399"/>
            <ac:spMk id="9" creationId="{260C67BF-B5E7-EEC8-D1E5-AE0002297369}"/>
          </ac:spMkLst>
        </pc:spChg>
        <pc:picChg chg="add del mod">
          <ac:chgData name="Scruel Tao" userId="5ea5c98d59b44d4b" providerId="LiveId" clId="{22D4715F-6495-47C9-BFFC-B560B4C3628E}" dt="2023-05-07T17:08:13.978" v="11573" actId="478"/>
          <ac:picMkLst>
            <pc:docMk/>
            <pc:sldMk cId="1904043404" sldId="399"/>
            <ac:picMk id="8" creationId="{3C585C98-2FCF-EA98-808A-A2891F56E000}"/>
          </ac:picMkLst>
        </pc:picChg>
        <pc:picChg chg="add del mod">
          <ac:chgData name="Scruel Tao" userId="5ea5c98d59b44d4b" providerId="LiveId" clId="{22D4715F-6495-47C9-BFFC-B560B4C3628E}" dt="2023-05-22T09:48:34.801" v="29048" actId="21"/>
          <ac:picMkLst>
            <pc:docMk/>
            <pc:sldMk cId="1904043404" sldId="399"/>
            <ac:picMk id="10" creationId="{4148A9E4-ECF7-F1AF-FB42-27DB2DA140AC}"/>
          </ac:picMkLst>
        </pc:picChg>
      </pc:sldChg>
      <pc:sldChg chg="modSp add del mod ord modAnim">
        <pc:chgData name="Scruel Tao" userId="5ea5c98d59b44d4b" providerId="LiveId" clId="{22D4715F-6495-47C9-BFFC-B560B4C3628E}" dt="2023-05-07T15:42:19.227" v="10853" actId="47"/>
        <pc:sldMkLst>
          <pc:docMk/>
          <pc:sldMk cId="2935674212" sldId="400"/>
        </pc:sldMkLst>
        <pc:spChg chg="mod">
          <ac:chgData name="Scruel Tao" userId="5ea5c98d59b44d4b" providerId="LiveId" clId="{22D4715F-6495-47C9-BFFC-B560B4C3628E}" dt="2023-05-05T16:55:21.917" v="8435"/>
          <ac:spMkLst>
            <pc:docMk/>
            <pc:sldMk cId="2935674212" sldId="40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6T08:31:32.730" v="8940" actId="20577"/>
          <ac:spMkLst>
            <pc:docMk/>
            <pc:sldMk cId="2935674212" sldId="400"/>
            <ac:spMk id="5" creationId="{F073467D-225B-AE8B-37FB-2C2581EA6DC0}"/>
          </ac:spMkLst>
        </pc:spChg>
      </pc:sldChg>
      <pc:sldChg chg="addSp delSp modSp add mod modClrScheme delAnim modAnim chgLayout">
        <pc:chgData name="Scruel Tao" userId="5ea5c98d59b44d4b" providerId="LiveId" clId="{22D4715F-6495-47C9-BFFC-B560B4C3628E}" dt="2023-05-22T09:49:38.006" v="29108"/>
        <pc:sldMkLst>
          <pc:docMk/>
          <pc:sldMk cId="4294377887" sldId="401"/>
        </pc:sldMkLst>
        <pc:spChg chg="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5T16:56:01.701" v="8445" actId="21"/>
          <ac:spMkLst>
            <pc:docMk/>
            <pc:sldMk cId="4294377887" sldId="401"/>
            <ac:spMk id="3" creationId="{9B99E8B3-B6D4-2182-99F1-DCED59B2CDD5}"/>
          </ac:spMkLst>
        </pc:spChg>
        <pc:spChg chg="add 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4" creationId="{D773E190-CEB4-3811-FE59-2B86F28111C3}"/>
          </ac:spMkLst>
        </pc:spChg>
        <pc:spChg chg="mod">
          <ac:chgData name="Scruel Tao" userId="5ea5c98d59b44d4b" providerId="LiveId" clId="{22D4715F-6495-47C9-BFFC-B560B4C3628E}" dt="2023-05-05T16:55:58.550" v="8443" actId="21"/>
          <ac:spMkLst>
            <pc:docMk/>
            <pc:sldMk cId="4294377887" sldId="401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5T16:56:00.691" v="8444" actId="21"/>
          <ac:spMkLst>
            <pc:docMk/>
            <pc:sldMk cId="4294377887" sldId="401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5T16:56:08.524" v="8449" actId="21"/>
          <ac:spMkLst>
            <pc:docMk/>
            <pc:sldMk cId="4294377887" sldId="401"/>
            <ac:spMk id="7" creationId="{A8759E76-F8D4-3E82-7689-BCB72F5A542F}"/>
          </ac:spMkLst>
        </pc:spChg>
      </pc:sldChg>
      <pc:sldChg chg="modSp add del mod">
        <pc:chgData name="Scruel Tao" userId="5ea5c98d59b44d4b" providerId="LiveId" clId="{22D4715F-6495-47C9-BFFC-B560B4C3628E}" dt="2023-05-05T17:00:56.261" v="8757" actId="2696"/>
        <pc:sldMkLst>
          <pc:docMk/>
          <pc:sldMk cId="3350983793" sldId="402"/>
        </pc:sldMkLst>
        <pc:spChg chg="mod">
          <ac:chgData name="Scruel Tao" userId="5ea5c98d59b44d4b" providerId="LiveId" clId="{22D4715F-6495-47C9-BFFC-B560B4C3628E}" dt="2023-05-05T16:56:57.882" v="8512" actId="20577"/>
          <ac:spMkLst>
            <pc:docMk/>
            <pc:sldMk cId="3350983793" sldId="402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4.478" v="8838" actId="2696"/>
        <pc:sldMkLst>
          <pc:docMk/>
          <pc:sldMk cId="4176958677" sldId="403"/>
        </pc:sldMkLst>
        <pc:spChg chg="mod">
          <ac:chgData name="Scruel Tao" userId="5ea5c98d59b44d4b" providerId="LiveId" clId="{22D4715F-6495-47C9-BFFC-B560B4C3628E}" dt="2023-05-05T16:57:13.057" v="8521" actId="20577"/>
          <ac:spMkLst>
            <pc:docMk/>
            <pc:sldMk cId="4176958677" sldId="403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9.093" v="8841" actId="2696"/>
        <pc:sldMkLst>
          <pc:docMk/>
          <pc:sldMk cId="1885626872" sldId="404"/>
        </pc:sldMkLst>
        <pc:spChg chg="mod">
          <ac:chgData name="Scruel Tao" userId="5ea5c98d59b44d4b" providerId="LiveId" clId="{22D4715F-6495-47C9-BFFC-B560B4C3628E}" dt="2023-05-05T17:06:46.450" v="8839" actId="21"/>
          <ac:spMkLst>
            <pc:docMk/>
            <pc:sldMk cId="1885626872" sldId="404"/>
            <ac:spMk id="2" creationId="{BAD162F0-2175-84E9-2387-55F669162449}"/>
          </ac:spMkLst>
        </pc:spChg>
      </pc:sldChg>
      <pc:sldChg chg="addSp delSp modSp add mod ord delAnim modAnim chgLayout">
        <pc:chgData name="Scruel Tao" userId="5ea5c98d59b44d4b" providerId="LiveId" clId="{22D4715F-6495-47C9-BFFC-B560B4C3628E}" dt="2023-05-22T09:54:55.599" v="29143" actId="1076"/>
        <pc:sldMkLst>
          <pc:docMk/>
          <pc:sldMk cId="4192707226" sldId="405"/>
        </pc:sldMkLst>
        <pc:spChg chg="mod ord">
          <ac:chgData name="Scruel Tao" userId="5ea5c98d59b44d4b" providerId="LiveId" clId="{22D4715F-6495-47C9-BFFC-B560B4C3628E}" dt="2023-05-07T17:32:46.580" v="11745" actId="700"/>
          <ac:spMkLst>
            <pc:docMk/>
            <pc:sldMk cId="4192707226" sldId="405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7T17:11:08.411" v="11612" actId="21"/>
          <ac:spMkLst>
            <pc:docMk/>
            <pc:sldMk cId="4192707226" sldId="405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7:11:06.501" v="11611" actId="21"/>
          <ac:spMkLst>
            <pc:docMk/>
            <pc:sldMk cId="4192707226" sldId="40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53.776" v="29141" actId="20577"/>
          <ac:spMkLst>
            <pc:docMk/>
            <pc:sldMk cId="4192707226" sldId="405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03.315" v="11793" actId="21"/>
          <ac:spMkLst>
            <pc:docMk/>
            <pc:sldMk cId="4192707226" sldId="405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7T17:35:05.252" v="11794" actId="1035"/>
          <ac:spMkLst>
            <pc:docMk/>
            <pc:sldMk cId="4192707226" sldId="405"/>
            <ac:spMk id="9" creationId="{B4C2A54D-5ACD-D4B3-C9EB-8A99B409D649}"/>
          </ac:spMkLst>
        </pc:spChg>
        <pc:picChg chg="add mod">
          <ac:chgData name="Scruel Tao" userId="5ea5c98d59b44d4b" providerId="LiveId" clId="{22D4715F-6495-47C9-BFFC-B560B4C3628E}" dt="2023-05-22T09:54:55.599" v="29143" actId="1076"/>
          <ac:picMkLst>
            <pc:docMk/>
            <pc:sldMk cId="4192707226" sldId="405"/>
            <ac:picMk id="8" creationId="{A3E4E049-3E0D-B3E9-4BAE-6211AA58AF14}"/>
          </ac:picMkLst>
        </pc:picChg>
      </pc:sldChg>
      <pc:sldChg chg="modSp add del mod modAnim">
        <pc:chgData name="Scruel Tao" userId="5ea5c98d59b44d4b" providerId="LiveId" clId="{22D4715F-6495-47C9-BFFC-B560B4C3628E}" dt="2023-05-07T15:49:25.405" v="11196" actId="47"/>
        <pc:sldMkLst>
          <pc:docMk/>
          <pc:sldMk cId="2937853788" sldId="406"/>
        </pc:sldMkLst>
        <pc:spChg chg="mod">
          <ac:chgData name="Scruel Tao" userId="5ea5c98d59b44d4b" providerId="LiveId" clId="{22D4715F-6495-47C9-BFFC-B560B4C3628E}" dt="2023-05-05T17:01:04.370" v="8758"/>
          <ac:spMkLst>
            <pc:docMk/>
            <pc:sldMk cId="2937853788" sldId="40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5T17:03:14.198" v="8795" actId="1076"/>
          <ac:spMkLst>
            <pc:docMk/>
            <pc:sldMk cId="2937853788" sldId="406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5T17:02:38.959" v="8790" actId="21"/>
          <ac:spMkLst>
            <pc:docMk/>
            <pc:sldMk cId="2937853788" sldId="40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5T17:03:05.685" v="8794" actId="20577"/>
          <ac:spMkLst>
            <pc:docMk/>
            <pc:sldMk cId="2937853788" sldId="406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5T17:02:37.495" v="8789" actId="1076"/>
          <ac:spMkLst>
            <pc:docMk/>
            <pc:sldMk cId="2937853788" sldId="406"/>
            <ac:spMk id="8" creationId="{07180EEA-1DAB-6357-27B4-2F4D62573615}"/>
          </ac:spMkLst>
        </pc:spChg>
      </pc:sldChg>
      <pc:sldChg chg="addSp modSp add del mod modAnim">
        <pc:chgData name="Scruel Tao" userId="5ea5c98d59b44d4b" providerId="LiveId" clId="{22D4715F-6495-47C9-BFFC-B560B4C3628E}" dt="2023-05-07T15:54:19.029" v="11482" actId="47"/>
        <pc:sldMkLst>
          <pc:docMk/>
          <pc:sldMk cId="144079082" sldId="407"/>
        </pc:sldMkLst>
        <pc:spChg chg="mod">
          <ac:chgData name="Scruel Tao" userId="5ea5c98d59b44d4b" providerId="LiveId" clId="{22D4715F-6495-47C9-BFFC-B560B4C3628E}" dt="2023-05-05T17:06:47.914" v="8840"/>
          <ac:spMkLst>
            <pc:docMk/>
            <pc:sldMk cId="144079082" sldId="407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5T17:06:28.541" v="8837" actId="1076"/>
          <ac:spMkLst>
            <pc:docMk/>
            <pc:sldMk cId="144079082" sldId="407"/>
            <ac:spMk id="4" creationId="{82D8369A-ED6C-FD7D-2C7C-2612BC135133}"/>
          </ac:spMkLst>
        </pc:spChg>
        <pc:spChg chg="mod">
          <ac:chgData name="Scruel Tao" userId="5ea5c98d59b44d4b" providerId="LiveId" clId="{22D4715F-6495-47C9-BFFC-B560B4C3628E}" dt="2023-05-05T17:06:10.336" v="8832" actId="255"/>
          <ac:spMkLst>
            <pc:docMk/>
            <pc:sldMk cId="144079082" sldId="407"/>
            <ac:spMk id="6" creationId="{3CF8B244-0465-98FA-67B0-35486CA50CAD}"/>
          </ac:spMkLst>
        </pc:spChg>
      </pc:sldChg>
      <pc:sldChg chg="addSp modSp add del mod modTransition modAnim modNotesTx">
        <pc:chgData name="Scruel Tao" userId="5ea5c98d59b44d4b" providerId="LiveId" clId="{22D4715F-6495-47C9-BFFC-B560B4C3628E}" dt="2023-05-22T09:03:35.141" v="28265" actId="47"/>
        <pc:sldMkLst>
          <pc:docMk/>
          <pc:sldMk cId="7305243" sldId="408"/>
        </pc:sldMkLst>
        <pc:spChg chg="mod">
          <ac:chgData name="Scruel Tao" userId="5ea5c98d59b44d4b" providerId="LiveId" clId="{22D4715F-6495-47C9-BFFC-B560B4C3628E}" dt="2023-05-07T15:22:09.852" v="10742" actId="20577"/>
          <ac:spMkLst>
            <pc:docMk/>
            <pc:sldMk cId="7305243" sldId="408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6:11.350" v="9163" actId="14826"/>
          <ac:picMkLst>
            <pc:docMk/>
            <pc:sldMk cId="7305243" sldId="408"/>
            <ac:picMk id="8" creationId="{A6E3349A-DD16-46D3-248E-62EAC7A81711}"/>
          </ac:picMkLst>
        </pc:picChg>
      </pc:sldChg>
      <pc:sldChg chg="addSp modSp add del mod modTransition modAnim modNotesTx">
        <pc:chgData name="Scruel Tao" userId="5ea5c98d59b44d4b" providerId="LiveId" clId="{22D4715F-6495-47C9-BFFC-B560B4C3628E}" dt="2023-05-22T09:06:23.201" v="28306" actId="2696"/>
        <pc:sldMkLst>
          <pc:docMk/>
          <pc:sldMk cId="4265504660" sldId="409"/>
        </pc:sldMkLst>
        <pc:spChg chg="mod">
          <ac:chgData name="Scruel Tao" userId="5ea5c98d59b44d4b" providerId="LiveId" clId="{22D4715F-6495-47C9-BFFC-B560B4C3628E}" dt="2023-05-07T07:34:35.477" v="9155" actId="20577"/>
          <ac:spMkLst>
            <pc:docMk/>
            <pc:sldMk cId="4265504660" sldId="409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5:26.563" v="9162" actId="14826"/>
          <ac:picMkLst>
            <pc:docMk/>
            <pc:sldMk cId="4265504660" sldId="409"/>
            <ac:picMk id="9" creationId="{DAAECD0E-3725-7CFE-4819-154D749F0B10}"/>
          </ac:picMkLst>
        </pc:picChg>
      </pc:sldChg>
      <pc:sldChg chg="addSp delSp modSp add mod modTransition delAnim modAnim modNotesTx">
        <pc:chgData name="Scruel Tao" userId="5ea5c98d59b44d4b" providerId="LiveId" clId="{22D4715F-6495-47C9-BFFC-B560B4C3628E}" dt="2023-05-22T09:39:19.560" v="28931"/>
        <pc:sldMkLst>
          <pc:docMk/>
          <pc:sldMk cId="3366509336" sldId="410"/>
        </pc:sldMkLst>
        <pc:spChg chg="mod">
          <ac:chgData name="Scruel Tao" userId="5ea5c98d59b44d4b" providerId="LiveId" clId="{22D4715F-6495-47C9-BFFC-B560B4C3628E}" dt="2023-05-07T07:41:42.977" v="9215" actId="207"/>
          <ac:spMkLst>
            <pc:docMk/>
            <pc:sldMk cId="3366509336" sldId="41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9:22.886" v="9181" actId="207"/>
          <ac:spMkLst>
            <pc:docMk/>
            <pc:sldMk cId="3366509336" sldId="410"/>
            <ac:spMk id="4" creationId="{4C9005CB-9693-1C5D-3052-F11A93E323A5}"/>
          </ac:spMkLst>
        </pc:spChg>
        <pc:spChg chg="del mod">
          <ac:chgData name="Scruel Tao" userId="5ea5c98d59b44d4b" providerId="LiveId" clId="{22D4715F-6495-47C9-BFFC-B560B4C3628E}" dt="2023-05-22T09:27:00.730" v="28733" actId="478"/>
          <ac:spMkLst>
            <pc:docMk/>
            <pc:sldMk cId="3366509336" sldId="410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9:27:13.873" v="28739" actId="478"/>
          <ac:spMkLst>
            <pc:docMk/>
            <pc:sldMk cId="3366509336" sldId="410"/>
            <ac:spMk id="6" creationId="{0ABB164B-3686-81F6-9779-35BEE6137F34}"/>
          </ac:spMkLst>
        </pc:spChg>
        <pc:spChg chg="del mod">
          <ac:chgData name="Scruel Tao" userId="5ea5c98d59b44d4b" providerId="LiveId" clId="{22D4715F-6495-47C9-BFFC-B560B4C3628E}" dt="2023-05-07T07:39:15.708" v="9178" actId="478"/>
          <ac:spMkLst>
            <pc:docMk/>
            <pc:sldMk cId="3366509336" sldId="41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8:21.110" v="28920" actId="20577"/>
          <ac:spMkLst>
            <pc:docMk/>
            <pc:sldMk cId="3366509336" sldId="410"/>
            <ac:spMk id="7" creationId="{0D2CA430-EF31-12DC-ACF2-5FE06D30125E}"/>
          </ac:spMkLst>
        </pc:spChg>
        <pc:spChg chg="add mod">
          <ac:chgData name="Scruel Tao" userId="5ea5c98d59b44d4b" providerId="LiveId" clId="{22D4715F-6495-47C9-BFFC-B560B4C3628E}" dt="2023-05-07T07:40:56.406" v="9200"/>
          <ac:spMkLst>
            <pc:docMk/>
            <pc:sldMk cId="3366509336" sldId="410"/>
            <ac:spMk id="8" creationId="{3C725A72-5E19-F58E-6A8A-D77A317A15AF}"/>
          </ac:spMkLst>
        </pc:spChg>
        <pc:spChg chg="add mod">
          <ac:chgData name="Scruel Tao" userId="5ea5c98d59b44d4b" providerId="LiveId" clId="{22D4715F-6495-47C9-BFFC-B560B4C3628E}" dt="2023-05-22T09:27:14.759" v="28740"/>
          <ac:spMkLst>
            <pc:docMk/>
            <pc:sldMk cId="3366509336" sldId="410"/>
            <ac:spMk id="9" creationId="{77E4F6BA-A95D-EF40-80AD-4051FBC6736B}"/>
          </ac:spMkLst>
        </pc:spChg>
        <pc:spChg chg="add del mod">
          <ac:chgData name="Scruel Tao" userId="5ea5c98d59b44d4b" providerId="LiveId" clId="{22D4715F-6495-47C9-BFFC-B560B4C3628E}" dt="2023-05-22T09:27:22.571" v="28743" actId="21"/>
          <ac:spMkLst>
            <pc:docMk/>
            <pc:sldMk cId="3366509336" sldId="410"/>
            <ac:spMk id="10" creationId="{9CB60F29-6AD7-56E9-1B16-C35D4C54C883}"/>
          </ac:spMkLst>
        </pc:spChg>
      </pc:sldChg>
      <pc:sldChg chg="addSp modSp add mod addAnim delAnim modAnim">
        <pc:chgData name="Scruel Tao" userId="5ea5c98d59b44d4b" providerId="LiveId" clId="{22D4715F-6495-47C9-BFFC-B560B4C3628E}" dt="2023-05-22T09:39:42.111" v="28935"/>
        <pc:sldMkLst>
          <pc:docMk/>
          <pc:sldMk cId="2658510457" sldId="411"/>
        </pc:sldMkLst>
        <pc:spChg chg="mod">
          <ac:chgData name="Scruel Tao" userId="5ea5c98d59b44d4b" providerId="LiveId" clId="{22D4715F-6495-47C9-BFFC-B560B4C3628E}" dt="2023-05-07T07:41:45.841" v="9216" actId="207"/>
          <ac:spMkLst>
            <pc:docMk/>
            <pc:sldMk cId="2658510457" sldId="41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8:43.858" v="9171" actId="1076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22D4715F-6495-47C9-BFFC-B560B4C3628E}" dt="2023-05-07T07:39:41.105" v="9185" actId="1076"/>
          <ac:spMkLst>
            <pc:docMk/>
            <pc:sldMk cId="2658510457" sldId="41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7T07:38:41.167" v="9170" actId="1076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9:33.843" v="28932" actId="20577"/>
          <ac:spMkLst>
            <pc:docMk/>
            <pc:sldMk cId="2658510457" sldId="411"/>
            <ac:spMk id="7" creationId="{0D2CA430-EF31-12DC-ACF2-5FE06D30125E}"/>
          </ac:spMkLst>
        </pc:spChg>
      </pc:sldChg>
      <pc:sldChg chg="modSp add del mod modNotesTx">
        <pc:chgData name="Scruel Tao" userId="5ea5c98d59b44d4b" providerId="LiveId" clId="{22D4715F-6495-47C9-BFFC-B560B4C3628E}" dt="2023-05-07T15:49:22.572" v="11195" actId="47"/>
        <pc:sldMkLst>
          <pc:docMk/>
          <pc:sldMk cId="3168950294" sldId="412"/>
        </pc:sldMkLst>
        <pc:spChg chg="mod">
          <ac:chgData name="Scruel Tao" userId="5ea5c98d59b44d4b" providerId="LiveId" clId="{22D4715F-6495-47C9-BFFC-B560B4C3628E}" dt="2023-05-07T15:43:01.143" v="10856" actId="1076"/>
          <ac:spMkLst>
            <pc:docMk/>
            <pc:sldMk cId="3168950294" sldId="41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5:42:56.047" v="10855"/>
          <ac:spMkLst>
            <pc:docMk/>
            <pc:sldMk cId="3168950294" sldId="412"/>
            <ac:spMk id="6" creationId="{3CF8B244-0465-98FA-67B0-35486CA50CAD}"/>
          </ac:spMkLst>
        </pc:spChg>
      </pc:sldChg>
      <pc:sldChg chg="delSp modSp add mod delAnim modAnim chgLayout modNotesTx">
        <pc:chgData name="Scruel Tao" userId="5ea5c98d59b44d4b" providerId="LiveId" clId="{22D4715F-6495-47C9-BFFC-B560B4C3628E}" dt="2023-05-22T15:09:58.771" v="29804" actId="1076"/>
        <pc:sldMkLst>
          <pc:docMk/>
          <pc:sldMk cId="3726564901" sldId="413"/>
        </pc:sldMkLst>
        <pc:spChg chg="mod ord">
          <ac:chgData name="Scruel Tao" userId="5ea5c98d59b44d4b" providerId="LiveId" clId="{22D4715F-6495-47C9-BFFC-B560B4C3628E}" dt="2023-05-07T17:32:51.441" v="11747" actId="700"/>
          <ac:spMkLst>
            <pc:docMk/>
            <pc:sldMk cId="3726564901" sldId="413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5:56.441" v="29151" actId="21"/>
          <ac:spMkLst>
            <pc:docMk/>
            <pc:sldMk cId="3726564901" sldId="413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5:49.883" v="29149" actId="21"/>
          <ac:spMkLst>
            <pc:docMk/>
            <pc:sldMk cId="3726564901" sldId="41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5:47.578" v="29148" actId="21"/>
          <ac:spMkLst>
            <pc:docMk/>
            <pc:sldMk cId="3726564901" sldId="41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15:09:58.771" v="29804" actId="1076"/>
          <ac:spMkLst>
            <pc:docMk/>
            <pc:sldMk cId="3726564901" sldId="413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09:57:40.336" v="29193"/>
        <pc:sldMkLst>
          <pc:docMk/>
          <pc:sldMk cId="3792764888" sldId="414"/>
        </pc:sldMkLst>
        <pc:spChg chg="mod ord">
          <ac:chgData name="Scruel Tao" userId="5ea5c98d59b44d4b" providerId="LiveId" clId="{22D4715F-6495-47C9-BFFC-B560B4C3628E}" dt="2023-05-07T17:32:53.402" v="11748" actId="700"/>
          <ac:spMkLst>
            <pc:docMk/>
            <pc:sldMk cId="3792764888" sldId="41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2:27.193" v="20591" actId="1035"/>
          <ac:spMkLst>
            <pc:docMk/>
            <pc:sldMk cId="3792764888" sldId="414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7T17:35:26.348" v="11800" actId="1035"/>
          <ac:spMkLst>
            <pc:docMk/>
            <pc:sldMk cId="3792764888" sldId="414"/>
            <ac:spMk id="4" creationId="{D25C1B1A-6CDC-AB5E-1B44-412F8CA3B74B}"/>
          </ac:spMkLst>
        </pc:spChg>
        <pc:spChg chg="mod">
          <ac:chgData name="Scruel Tao" userId="5ea5c98d59b44d4b" providerId="LiveId" clId="{22D4715F-6495-47C9-BFFC-B560B4C3628E}" dt="2023-05-07T15:52:55.777" v="11471" actId="20577"/>
          <ac:spMkLst>
            <pc:docMk/>
            <pc:sldMk cId="3792764888" sldId="41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53:29.061" v="11477" actId="20577"/>
          <ac:spMkLst>
            <pc:docMk/>
            <pc:sldMk cId="3792764888" sldId="41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22.367" v="11798" actId="478"/>
          <ac:spMkLst>
            <pc:docMk/>
            <pc:sldMk cId="3792764888" sldId="414"/>
            <ac:spMk id="7" creationId="{A8759E76-F8D4-3E82-7689-BCB72F5A542F}"/>
          </ac:spMkLst>
        </pc:spChg>
      </pc:sldChg>
      <pc:sldChg chg="add del">
        <pc:chgData name="Scruel Tao" userId="5ea5c98d59b44d4b" providerId="LiveId" clId="{22D4715F-6495-47C9-BFFC-B560B4C3628E}" dt="2023-05-07T16:47:51.860" v="11553" actId="47"/>
        <pc:sldMkLst>
          <pc:docMk/>
          <pc:sldMk cId="1844919729" sldId="415"/>
        </pc:sldMkLst>
      </pc:sldChg>
      <pc:sldChg chg="delSp modSp add del mod delAnim">
        <pc:chgData name="Scruel Tao" userId="5ea5c98d59b44d4b" providerId="LiveId" clId="{22D4715F-6495-47C9-BFFC-B560B4C3628E}" dt="2023-05-07T17:10:07.872" v="11597" actId="47"/>
        <pc:sldMkLst>
          <pc:docMk/>
          <pc:sldMk cId="4280340800" sldId="415"/>
        </pc:sldMkLst>
        <pc:spChg chg="del">
          <ac:chgData name="Scruel Tao" userId="5ea5c98d59b44d4b" providerId="LiveId" clId="{22D4715F-6495-47C9-BFFC-B560B4C3628E}" dt="2023-05-07T17:09:40.980" v="11591" actId="478"/>
          <ac:spMkLst>
            <pc:docMk/>
            <pc:sldMk cId="4280340800" sldId="415"/>
            <ac:spMk id="3" creationId="{9B99E8B3-B6D4-2182-99F1-DCED59B2CDD5}"/>
          </ac:spMkLst>
        </pc:spChg>
        <pc:picChg chg="mod">
          <ac:chgData name="Scruel Tao" userId="5ea5c98d59b44d4b" providerId="LiveId" clId="{22D4715F-6495-47C9-BFFC-B560B4C3628E}" dt="2023-05-07T17:09:45.232" v="11592" actId="1076"/>
          <ac:picMkLst>
            <pc:docMk/>
            <pc:sldMk cId="4280340800" sldId="415"/>
            <ac:picMk id="10" creationId="{4148A9E4-ECF7-F1AF-FB42-27DB2DA140AC}"/>
          </ac:picMkLst>
        </pc:picChg>
      </pc:sldChg>
      <pc:sldChg chg="addSp delSp modSp add mod delAnim modAnim chgLayout">
        <pc:chgData name="Scruel Tao" userId="5ea5c98d59b44d4b" providerId="LiveId" clId="{22D4715F-6495-47C9-BFFC-B560B4C3628E}" dt="2023-05-22T09:48:39.388" v="29051" actId="478"/>
        <pc:sldMkLst>
          <pc:docMk/>
          <pc:sldMk cId="2812702521" sldId="416"/>
        </pc:sldMkLst>
        <pc:spChg chg="mod ord">
          <ac:chgData name="Scruel Tao" userId="5ea5c98d59b44d4b" providerId="LiveId" clId="{22D4715F-6495-47C9-BFFC-B560B4C3628E}" dt="2023-05-07T17:32:39.978" v="11743" actId="700"/>
          <ac:spMkLst>
            <pc:docMk/>
            <pc:sldMk cId="2812702521" sldId="416"/>
            <ac:spMk id="2" creationId="{BAD162F0-2175-84E9-2387-55F669162449}"/>
          </ac:spMkLst>
        </pc:spChg>
        <pc:picChg chg="add del mod">
          <ac:chgData name="Scruel Tao" userId="5ea5c98d59b44d4b" providerId="LiveId" clId="{22D4715F-6495-47C9-BFFC-B560B4C3628E}" dt="2023-05-22T09:48:39.388" v="29051" actId="478"/>
          <ac:picMkLst>
            <pc:docMk/>
            <pc:sldMk cId="2812702521" sldId="416"/>
            <ac:picMk id="4" creationId="{70390E0E-2FA4-5314-BD49-05C1645C1D30}"/>
          </ac:picMkLst>
        </pc:picChg>
        <pc:picChg chg="del">
          <ac:chgData name="Scruel Tao" userId="5ea5c98d59b44d4b" providerId="LiveId" clId="{22D4715F-6495-47C9-BFFC-B560B4C3628E}" dt="2023-05-07T17:10:09.200" v="11598" actId="478"/>
          <ac:picMkLst>
            <pc:docMk/>
            <pc:sldMk cId="2812702521" sldId="416"/>
            <ac:picMk id="10" creationId="{4148A9E4-ECF7-F1AF-FB42-27DB2DA140AC}"/>
          </ac:picMkLst>
        </pc:picChg>
      </pc:sldChg>
      <pc:sldChg chg="delSp modSp add mod delAnim modAnim chgLayout">
        <pc:chgData name="Scruel Tao" userId="5ea5c98d59b44d4b" providerId="LiveId" clId="{22D4715F-6495-47C9-BFFC-B560B4C3628E}" dt="2023-05-22T09:54:34.968" v="29135"/>
        <pc:sldMkLst>
          <pc:docMk/>
          <pc:sldMk cId="595831499" sldId="417"/>
        </pc:sldMkLst>
        <pc:spChg chg="mod ord">
          <ac:chgData name="Scruel Tao" userId="5ea5c98d59b44d4b" providerId="LiveId" clId="{22D4715F-6495-47C9-BFFC-B560B4C3628E}" dt="2023-05-07T17:32:49.318" v="11746" actId="700"/>
          <ac:spMkLst>
            <pc:docMk/>
            <pc:sldMk cId="595831499" sldId="417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4:07.089" v="29126" actId="478"/>
          <ac:spMkLst>
            <pc:docMk/>
            <pc:sldMk cId="595831499" sldId="41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4:05.475" v="29125" actId="21"/>
          <ac:spMkLst>
            <pc:docMk/>
            <pc:sldMk cId="595831499" sldId="41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03.286" v="29124" actId="21"/>
          <ac:spMkLst>
            <pc:docMk/>
            <pc:sldMk cId="595831499" sldId="417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7T17:35:07.351" v="11795" actId="1035"/>
          <ac:spMkLst>
            <pc:docMk/>
            <pc:sldMk cId="595831499" sldId="417"/>
            <ac:spMk id="7" creationId="{A8759E76-F8D4-3E82-7689-BCB72F5A542F}"/>
          </ac:spMkLst>
        </pc:spChg>
        <pc:picChg chg="del">
          <ac:chgData name="Scruel Tao" userId="5ea5c98d59b44d4b" providerId="LiveId" clId="{22D4715F-6495-47C9-BFFC-B560B4C3628E}" dt="2023-05-07T17:11:46.249" v="11618" actId="478"/>
          <ac:picMkLst>
            <pc:docMk/>
            <pc:sldMk cId="595831499" sldId="417"/>
            <ac:picMk id="8" creationId="{A3E4E049-3E0D-B3E9-4BAE-6211AA58AF14}"/>
          </ac:picMkLst>
        </pc:picChg>
      </pc:sldChg>
      <pc:sldChg chg="addSp delSp modSp add mod modAnim">
        <pc:chgData name="Scruel Tao" userId="5ea5c98d59b44d4b" providerId="LiveId" clId="{22D4715F-6495-47C9-BFFC-B560B4C3628E}" dt="2023-05-22T10:02:58.670" v="29300"/>
        <pc:sldMkLst>
          <pc:docMk/>
          <pc:sldMk cId="1791728222" sldId="418"/>
        </pc:sldMkLst>
        <pc:spChg chg="mod">
          <ac:chgData name="Scruel Tao" userId="5ea5c98d59b44d4b" providerId="LiveId" clId="{22D4715F-6495-47C9-BFFC-B560B4C3628E}" dt="2023-05-07T17:37:35.908" v="11812"/>
          <ac:spMkLst>
            <pc:docMk/>
            <pc:sldMk cId="1791728222" sldId="41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2:18.297" v="29288" actId="20577"/>
          <ac:spMkLst>
            <pc:docMk/>
            <pc:sldMk cId="1791728222" sldId="418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17:38:15.358" v="11824" actId="1076"/>
          <ac:spMkLst>
            <pc:docMk/>
            <pc:sldMk cId="1791728222" sldId="418"/>
            <ac:spMk id="6" creationId="{AA6714B6-187A-CE64-41C7-58D658AC38FA}"/>
          </ac:spMkLst>
        </pc:spChg>
        <pc:picChg chg="add mod">
          <ac:chgData name="Scruel Tao" userId="5ea5c98d59b44d4b" providerId="LiveId" clId="{22D4715F-6495-47C9-BFFC-B560B4C3628E}" dt="2023-05-07T17:38:17.206" v="11825" actId="1076"/>
          <ac:picMkLst>
            <pc:docMk/>
            <pc:sldMk cId="1791728222" sldId="418"/>
            <ac:picMk id="4" creationId="{A1439488-46F2-46E9-17E8-1F9C92E1D2D1}"/>
          </ac:picMkLst>
        </pc:picChg>
        <pc:picChg chg="del">
          <ac:chgData name="Scruel Tao" userId="5ea5c98d59b44d4b" providerId="LiveId" clId="{22D4715F-6495-47C9-BFFC-B560B4C3628E}" dt="2023-05-07T17:15:43.048" v="11653" actId="21"/>
          <ac:picMkLst>
            <pc:docMk/>
            <pc:sldMk cId="1791728222" sldId="418"/>
            <ac:picMk id="10" creationId="{AF3E4B8C-CB5B-5B62-F657-D334331C1252}"/>
          </ac:picMkLst>
        </pc:picChg>
      </pc:sldChg>
      <pc:sldChg chg="addSp delSp modSp add mod delAnim modAnim chgLayout modNotesTx">
        <pc:chgData name="Scruel Tao" userId="5ea5c98d59b44d4b" providerId="LiveId" clId="{22D4715F-6495-47C9-BFFC-B560B4C3628E}" dt="2023-05-22T10:13:32.145" v="29368" actId="20577"/>
        <pc:sldMkLst>
          <pc:docMk/>
          <pc:sldMk cId="3979953650" sldId="419"/>
        </pc:sldMkLst>
        <pc:spChg chg="mod ord">
          <ac:chgData name="Scruel Tao" userId="5ea5c98d59b44d4b" providerId="LiveId" clId="{22D4715F-6495-47C9-BFFC-B560B4C3628E}" dt="2023-05-07T17:32:57.199" v="11749" actId="700"/>
          <ac:spMkLst>
            <pc:docMk/>
            <pc:sldMk cId="3979953650" sldId="419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8T03:29:13.154" v="12884" actId="478"/>
          <ac:spMkLst>
            <pc:docMk/>
            <pc:sldMk cId="3979953650" sldId="419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2:23.430" v="29350" actId="21"/>
          <ac:spMkLst>
            <pc:docMk/>
            <pc:sldMk cId="3979953650" sldId="419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2:28.727" v="29352" actId="21"/>
          <ac:spMkLst>
            <pc:docMk/>
            <pc:sldMk cId="3979953650" sldId="41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3:32.145" v="29368" actId="20577"/>
          <ac:spMkLst>
            <pc:docMk/>
            <pc:sldMk cId="3979953650" sldId="419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41:20.244" v="13927" actId="1037"/>
          <ac:spMkLst>
            <pc:docMk/>
            <pc:sldMk cId="3979953650" sldId="419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10:17:37.501" v="29414" actId="478"/>
        <pc:sldMkLst>
          <pc:docMk/>
          <pc:sldMk cId="1205465866" sldId="420"/>
        </pc:sldMkLst>
        <pc:spChg chg="mod ord">
          <ac:chgData name="Scruel Tao" userId="5ea5c98d59b44d4b" providerId="LiveId" clId="{22D4715F-6495-47C9-BFFC-B560B4C3628E}" dt="2023-05-07T17:32:58.970" v="11750" actId="700"/>
          <ac:spMkLst>
            <pc:docMk/>
            <pc:sldMk cId="1205465866" sldId="42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03:39:37.383" v="13840" actId="1076"/>
          <ac:spMkLst>
            <pc:docMk/>
            <pc:sldMk cId="1205465866" sldId="420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7:37.501" v="29414" actId="478"/>
          <ac:spMkLst>
            <pc:docMk/>
            <pc:sldMk cId="1205465866" sldId="420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03:38:18.624" v="13744" actId="20577"/>
          <ac:spMkLst>
            <pc:docMk/>
            <pc:sldMk cId="1205465866" sldId="420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47.897" v="29348" actId="1038"/>
          <ac:spMkLst>
            <pc:docMk/>
            <pc:sldMk cId="1205465866" sldId="42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37:09.128" v="13570" actId="1076"/>
          <ac:spMkLst>
            <pc:docMk/>
            <pc:sldMk cId="1205465866" sldId="420"/>
            <ac:spMk id="7" creationId="{A8759E76-F8D4-3E82-7689-BCB72F5A542F}"/>
          </ac:spMkLst>
        </pc:spChg>
      </pc:sldChg>
      <pc:sldChg chg="addSp delSp modSp add mod">
        <pc:chgData name="Scruel Tao" userId="5ea5c98d59b44d4b" providerId="LiveId" clId="{22D4715F-6495-47C9-BFFC-B560B4C3628E}" dt="2023-05-22T14:19:08.091" v="29784" actId="478"/>
        <pc:sldMkLst>
          <pc:docMk/>
          <pc:sldMk cId="3220074974" sldId="421"/>
        </pc:sldMkLst>
        <pc:spChg chg="add mod">
          <ac:chgData name="Scruel Tao" userId="5ea5c98d59b44d4b" providerId="LiveId" clId="{22D4715F-6495-47C9-BFFC-B560B4C3628E}" dt="2023-05-12T09:51:05.155" v="27460"/>
          <ac:spMkLst>
            <pc:docMk/>
            <pc:sldMk cId="3220074974" sldId="421"/>
            <ac:spMk id="4" creationId="{75E7E1D0-29BD-84BB-66F1-D1FE3EFB0AB6}"/>
          </ac:spMkLst>
        </pc:spChg>
        <pc:spChg chg="add del mod">
          <ac:chgData name="Scruel Tao" userId="5ea5c98d59b44d4b" providerId="LiveId" clId="{22D4715F-6495-47C9-BFFC-B560B4C3628E}" dt="2023-05-22T14:19:08.091" v="29784" actId="478"/>
          <ac:spMkLst>
            <pc:docMk/>
            <pc:sldMk cId="3220074974" sldId="421"/>
            <ac:spMk id="5" creationId="{FFAEF075-E5DE-DD97-ED3F-33133990FEA2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5:31.655" v="29397"/>
        <pc:sldMkLst>
          <pc:docMk/>
          <pc:sldMk cId="2938648694" sldId="422"/>
        </pc:sldMkLst>
        <pc:spChg chg="del">
          <ac:chgData name="Scruel Tao" userId="5ea5c98d59b44d4b" providerId="LiveId" clId="{22D4715F-6495-47C9-BFFC-B560B4C3628E}" dt="2023-05-08T03:28:14.381" v="12872" actId="478"/>
          <ac:spMkLst>
            <pc:docMk/>
            <pc:sldMk cId="2938648694" sldId="42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03:29:01.321" v="12880" actId="1076"/>
          <ac:spMkLst>
            <pc:docMk/>
            <pc:sldMk cId="2938648694" sldId="422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5:14.971" v="29389" actId="20577"/>
          <ac:spMkLst>
            <pc:docMk/>
            <pc:sldMk cId="2938648694" sldId="42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03.931" v="13907" actId="1038"/>
          <ac:spMkLst>
            <pc:docMk/>
            <pc:sldMk cId="2938648694" sldId="422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03:28:18.096" v="12873" actId="478"/>
          <ac:spMkLst>
            <pc:docMk/>
            <pc:sldMk cId="2938648694" sldId="422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8T17:21:02.884" v="13955"/>
          <ac:spMkLst>
            <pc:docMk/>
            <pc:sldMk cId="2938648694" sldId="422"/>
            <ac:spMk id="9" creationId="{F87A9C27-F5F1-CB06-AD82-7E279DCF6BC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20:06.245" v="29442" actId="478"/>
        <pc:sldMkLst>
          <pc:docMk/>
          <pc:sldMk cId="1850183067" sldId="423"/>
        </pc:sldMkLst>
        <pc:spChg chg="add del mod">
          <ac:chgData name="Scruel Tao" userId="5ea5c98d59b44d4b" providerId="LiveId" clId="{22D4715F-6495-47C9-BFFC-B560B4C3628E}" dt="2023-05-22T10:20:06.245" v="29442" actId="478"/>
          <ac:spMkLst>
            <pc:docMk/>
            <pc:sldMk cId="1850183067" sldId="423"/>
            <ac:spMk id="3" creationId="{2FC02D37-4DF2-7575-354B-B55971113CC7}"/>
          </ac:spMkLst>
        </pc:spChg>
        <pc:spChg chg="del">
          <ac:chgData name="Scruel Tao" userId="5ea5c98d59b44d4b" providerId="LiveId" clId="{22D4715F-6495-47C9-BFFC-B560B4C3628E}" dt="2023-05-08T03:42:52.995" v="13942" actId="21"/>
          <ac:spMkLst>
            <pc:docMk/>
            <pc:sldMk cId="1850183067" sldId="423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03:40:54.895" v="13903" actId="21"/>
          <ac:spMkLst>
            <pc:docMk/>
            <pc:sldMk cId="1850183067" sldId="423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22T10:19:18.231" v="29433" actId="21"/>
          <ac:spMkLst>
            <pc:docMk/>
            <pc:sldMk cId="1850183067" sldId="42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28.013" v="29347" actId="1037"/>
          <ac:spMkLst>
            <pc:docMk/>
            <pc:sldMk cId="1850183067" sldId="42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17:22:44.202" v="13981" actId="1076"/>
          <ac:spMkLst>
            <pc:docMk/>
            <pc:sldMk cId="1850183067" sldId="423"/>
            <ac:spMk id="7" creationId="{A8759E76-F8D4-3E82-7689-BCB72F5A542F}"/>
          </ac:spMkLst>
        </pc:spChg>
        <pc:picChg chg="add mod">
          <ac:chgData name="Scruel Tao" userId="5ea5c98d59b44d4b" providerId="LiveId" clId="{22D4715F-6495-47C9-BFFC-B560B4C3628E}" dt="2023-05-22T10:19:21.421" v="29434" actId="1076"/>
          <ac:picMkLst>
            <pc:docMk/>
            <pc:sldMk cId="1850183067" sldId="423"/>
            <ac:picMk id="4" creationId="{E771551A-92FE-73F5-311B-5BF9A4A092BD}"/>
          </ac:picMkLst>
        </pc:picChg>
        <pc:picChg chg="add del mod">
          <ac:chgData name="Scruel Tao" userId="5ea5c98d59b44d4b" providerId="LiveId" clId="{22D4715F-6495-47C9-BFFC-B560B4C3628E}" dt="2023-05-22T10:17:24.463" v="29410" actId="21"/>
          <ac:picMkLst>
            <pc:docMk/>
            <pc:sldMk cId="1850183067" sldId="423"/>
            <ac:picMk id="8" creationId="{AE211F5D-8BC6-1176-3BC4-393725C68925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0:22:03.030" v="29471"/>
        <pc:sldMkLst>
          <pc:docMk/>
          <pc:sldMk cId="2074560002" sldId="424"/>
        </pc:sldMkLst>
        <pc:spChg chg="mod">
          <ac:chgData name="Scruel Tao" userId="5ea5c98d59b44d4b" providerId="LiveId" clId="{22D4715F-6495-47C9-BFFC-B560B4C3628E}" dt="2023-05-08T18:41:34.242" v="16536" actId="1076"/>
          <ac:spMkLst>
            <pc:docMk/>
            <pc:sldMk cId="2074560002" sldId="424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7:27:47.829" v="14373" actId="478"/>
          <ac:spMkLst>
            <pc:docMk/>
            <pc:sldMk cId="2074560002" sldId="424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18:44:17.462" v="16692" actId="20577"/>
          <ac:spMkLst>
            <pc:docMk/>
            <pc:sldMk cId="2074560002" sldId="42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3:08.829" v="16608" actId="20577"/>
          <ac:spMkLst>
            <pc:docMk/>
            <pc:sldMk cId="2074560002" sldId="42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8T17:28:02.679" v="14378" actId="478"/>
          <ac:spMkLst>
            <pc:docMk/>
            <pc:sldMk cId="2074560002" sldId="424"/>
            <ac:spMk id="7" creationId="{A8759E76-F8D4-3E82-7689-BCB72F5A542F}"/>
          </ac:spMkLst>
        </pc:spChg>
        <pc:spChg chg="add del mod">
          <ac:chgData name="Scruel Tao" userId="5ea5c98d59b44d4b" providerId="LiveId" clId="{22D4715F-6495-47C9-BFFC-B560B4C3628E}" dt="2023-05-08T17:27:52.760" v="14376" actId="21"/>
          <ac:spMkLst>
            <pc:docMk/>
            <pc:sldMk cId="2074560002" sldId="424"/>
            <ac:spMk id="8" creationId="{65CE5E4D-0032-CCBB-CEE0-5B420168D125}"/>
          </ac:spMkLst>
        </pc:spChg>
        <pc:spChg chg="add del mod">
          <ac:chgData name="Scruel Tao" userId="5ea5c98d59b44d4b" providerId="LiveId" clId="{22D4715F-6495-47C9-BFFC-B560B4C3628E}" dt="2023-05-08T18:41:35.371" v="16537" actId="21"/>
          <ac:spMkLst>
            <pc:docMk/>
            <pc:sldMk cId="2074560002" sldId="424"/>
            <ac:spMk id="9" creationId="{1E774427-6D06-024F-181F-EF8ADA164E01}"/>
          </ac:spMkLst>
        </pc:spChg>
        <pc:spChg chg="add mod">
          <ac:chgData name="Scruel Tao" userId="5ea5c98d59b44d4b" providerId="LiveId" clId="{22D4715F-6495-47C9-BFFC-B560B4C3628E}" dt="2023-05-08T18:41:42.455" v="16539" actId="1076"/>
          <ac:spMkLst>
            <pc:docMk/>
            <pc:sldMk cId="2074560002" sldId="424"/>
            <ac:spMk id="10" creationId="{07BB7231-869E-4126-3589-B828D72BEB18}"/>
          </ac:spMkLst>
        </pc:spChg>
      </pc:sldChg>
      <pc:sldChg chg="addSp delSp modSp add mod delAnim modAnim modNotesTx">
        <pc:chgData name="Scruel Tao" userId="5ea5c98d59b44d4b" providerId="LiveId" clId="{22D4715F-6495-47C9-BFFC-B560B4C3628E}" dt="2023-05-22T13:30:54.907" v="29527"/>
        <pc:sldMkLst>
          <pc:docMk/>
          <pc:sldMk cId="1766744484" sldId="425"/>
        </pc:sldMkLst>
        <pc:spChg chg="mod">
          <ac:chgData name="Scruel Tao" userId="5ea5c98d59b44d4b" providerId="LiveId" clId="{22D4715F-6495-47C9-BFFC-B560B4C3628E}" dt="2023-05-08T17:40:26.523" v="15458"/>
          <ac:spMkLst>
            <pc:docMk/>
            <pc:sldMk cId="1766744484" sldId="425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8T17:35:22.889" v="14688" actId="478"/>
          <ac:spMkLst>
            <pc:docMk/>
            <pc:sldMk cId="1766744484" sldId="425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22T10:22:40.530" v="29472" actId="1076"/>
          <ac:spMkLst>
            <pc:docMk/>
            <pc:sldMk cId="1766744484" sldId="425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22T13:29:19.385" v="29521" actId="115"/>
          <ac:spMkLst>
            <pc:docMk/>
            <pc:sldMk cId="1766744484" sldId="42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7:36:50.240" v="14923" actId="20577"/>
          <ac:spMkLst>
            <pc:docMk/>
            <pc:sldMk cId="1766744484" sldId="425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7:36:28.577" v="14901" actId="21"/>
          <ac:spMkLst>
            <pc:docMk/>
            <pc:sldMk cId="1766744484" sldId="425"/>
            <ac:spMk id="9" creationId="{1E774427-6D06-024F-181F-EF8ADA164E01}"/>
          </ac:spMkLst>
        </pc:spChg>
      </pc:sldChg>
      <pc:sldChg chg="addSp delSp modSp add del mod modClrScheme delAnim chgLayout modNotesTx">
        <pc:chgData name="Scruel Tao" userId="5ea5c98d59b44d4b" providerId="LiveId" clId="{22D4715F-6495-47C9-BFFC-B560B4C3628E}" dt="2023-05-08T18:36:11.606" v="16344" actId="47"/>
        <pc:sldMkLst>
          <pc:docMk/>
          <pc:sldMk cId="1137642709" sldId="426"/>
        </pc:sldMkLst>
        <pc:spChg chg="mod ord">
          <ac:chgData name="Scruel Tao" userId="5ea5c98d59b44d4b" providerId="LiveId" clId="{22D4715F-6495-47C9-BFFC-B560B4C3628E}" dt="2023-05-08T17:41:30.688" v="15464" actId="700"/>
          <ac:spMkLst>
            <pc:docMk/>
            <pc:sldMk cId="1137642709" sldId="426"/>
            <ac:spMk id="2" creationId="{BAD162F0-2175-84E9-2387-55F669162449}"/>
          </ac:spMkLst>
        </pc:spChg>
        <pc:spChg chg="add mod ord">
          <ac:chgData name="Scruel Tao" userId="5ea5c98d59b44d4b" providerId="LiveId" clId="{22D4715F-6495-47C9-BFFC-B560B4C3628E}" dt="2023-05-08T17:51:45.749" v="15819" actId="20577"/>
          <ac:spMkLst>
            <pc:docMk/>
            <pc:sldMk cId="1137642709" sldId="426"/>
            <ac:spMk id="3" creationId="{5380E467-4E84-FC5B-FDF4-E75B85192733}"/>
          </ac:spMkLst>
        </pc:spChg>
        <pc:spChg chg="del">
          <ac:chgData name="Scruel Tao" userId="5ea5c98d59b44d4b" providerId="LiveId" clId="{22D4715F-6495-47C9-BFFC-B560B4C3628E}" dt="2023-05-08T17:41:59.954" v="15572" actId="478"/>
          <ac:spMkLst>
            <pc:docMk/>
            <pc:sldMk cId="1137642709" sldId="426"/>
            <ac:spMk id="4" creationId="{7194577E-EA03-4ADB-C721-D89D0A727BDE}"/>
          </ac:spMkLst>
        </pc:spChg>
        <pc:spChg chg="del">
          <ac:chgData name="Scruel Tao" userId="5ea5c98d59b44d4b" providerId="LiveId" clId="{22D4715F-6495-47C9-BFFC-B560B4C3628E}" dt="2023-05-08T17:41:34.782" v="15466" actId="478"/>
          <ac:spMkLst>
            <pc:docMk/>
            <pc:sldMk cId="1137642709" sldId="42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8T17:41:33.292" v="15465" actId="478"/>
          <ac:spMkLst>
            <pc:docMk/>
            <pc:sldMk cId="1137642709" sldId="426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8T18:02:36.687" v="15835" actId="22"/>
          <ac:spMkLst>
            <pc:docMk/>
            <pc:sldMk cId="1137642709" sldId="426"/>
            <ac:spMk id="14" creationId="{2872626A-BC6E-E307-F260-F93594E4A077}"/>
          </ac:spMkLst>
        </pc:spChg>
        <pc:picChg chg="add del mod">
          <ac:chgData name="Scruel Tao" userId="5ea5c98d59b44d4b" providerId="LiveId" clId="{22D4715F-6495-47C9-BFFC-B560B4C3628E}" dt="2023-05-08T18:00:18.790" v="15826" actId="478"/>
          <ac:picMkLst>
            <pc:docMk/>
            <pc:sldMk cId="1137642709" sldId="426"/>
            <ac:picMk id="8" creationId="{0BBFEA33-92C7-F75A-25E4-483ABBFDCD69}"/>
          </ac:picMkLst>
        </pc:picChg>
        <pc:picChg chg="add del">
          <ac:chgData name="Scruel Tao" userId="5ea5c98d59b44d4b" providerId="LiveId" clId="{22D4715F-6495-47C9-BFFC-B560B4C3628E}" dt="2023-05-08T18:00:47.214" v="15828" actId="22"/>
          <ac:picMkLst>
            <pc:docMk/>
            <pc:sldMk cId="1137642709" sldId="426"/>
            <ac:picMk id="10" creationId="{F719A941-30EE-94AA-5730-E71A43108E37}"/>
          </ac:picMkLst>
        </pc:picChg>
        <pc:picChg chg="add del mod">
          <ac:chgData name="Scruel Tao" userId="5ea5c98d59b44d4b" providerId="LiveId" clId="{22D4715F-6495-47C9-BFFC-B560B4C3628E}" dt="2023-05-08T18:02:25.831" v="15833" actId="478"/>
          <ac:picMkLst>
            <pc:docMk/>
            <pc:sldMk cId="1137642709" sldId="426"/>
            <ac:picMk id="12" creationId="{F4B26F2E-599A-2CEA-8AA2-2F3E485243F3}"/>
          </ac:picMkLst>
        </pc:picChg>
        <pc:picChg chg="add mod">
          <ac:chgData name="Scruel Tao" userId="5ea5c98d59b44d4b" providerId="LiveId" clId="{22D4715F-6495-47C9-BFFC-B560B4C3628E}" dt="2023-05-08T18:11:43.544" v="15864" actId="1076"/>
          <ac:picMkLst>
            <pc:docMk/>
            <pc:sldMk cId="1137642709" sldId="426"/>
            <ac:picMk id="16" creationId="{8F81F49B-17D3-8733-9A13-687E55048FCD}"/>
          </ac:picMkLst>
        </pc:picChg>
      </pc:sldChg>
      <pc:sldChg chg="modSp add mod modAnim">
        <pc:chgData name="Scruel Tao" userId="5ea5c98d59b44d4b" providerId="LiveId" clId="{22D4715F-6495-47C9-BFFC-B560B4C3628E}" dt="2023-05-22T13:31:22.653" v="29530"/>
        <pc:sldMkLst>
          <pc:docMk/>
          <pc:sldMk cId="4245261492" sldId="427"/>
        </pc:sldMkLst>
        <pc:spChg chg="mod">
          <ac:chgData name="Scruel Tao" userId="5ea5c98d59b44d4b" providerId="LiveId" clId="{22D4715F-6495-47C9-BFFC-B560B4C3628E}" dt="2023-05-08T18:12:32.121" v="15896" actId="20577"/>
          <ac:spMkLst>
            <pc:docMk/>
            <pc:sldMk cId="4245261492" sldId="427"/>
            <ac:spMk id="3" creationId="{5380E467-4E84-FC5B-FDF4-E75B85192733}"/>
          </ac:spMkLst>
        </pc:spChg>
      </pc:sldChg>
      <pc:sldChg chg="addSp delSp modSp add del mod modTransition">
        <pc:chgData name="Scruel Tao" userId="5ea5c98d59b44d4b" providerId="LiveId" clId="{22D4715F-6495-47C9-BFFC-B560B4C3628E}" dt="2023-05-08T18:21:55.071" v="16208" actId="47"/>
        <pc:sldMkLst>
          <pc:docMk/>
          <pc:sldMk cId="1888482402" sldId="428"/>
        </pc:sldMkLst>
        <pc:spChg chg="mod">
          <ac:chgData name="Scruel Tao" userId="5ea5c98d59b44d4b" providerId="LiveId" clId="{22D4715F-6495-47C9-BFFC-B560B4C3628E}" dt="2023-05-08T18:17:01.768" v="16159" actId="21"/>
          <ac:spMkLst>
            <pc:docMk/>
            <pc:sldMk cId="1888482402" sldId="428"/>
            <ac:spMk id="3" creationId="{0E2FC508-1AFD-A957-52F2-FA1DEF2A9D27}"/>
          </ac:spMkLst>
        </pc:spChg>
        <pc:picChg chg="add mod">
          <ac:chgData name="Scruel Tao" userId="5ea5c98d59b44d4b" providerId="LiveId" clId="{22D4715F-6495-47C9-BFFC-B560B4C3628E}" dt="2023-05-08T18:21:10.258" v="16202" actId="1076"/>
          <ac:picMkLst>
            <pc:docMk/>
            <pc:sldMk cId="1888482402" sldId="428"/>
            <ac:picMk id="5" creationId="{2011D40E-9C9B-124C-6634-5F95CF91DA37}"/>
          </ac:picMkLst>
        </pc:picChg>
        <pc:picChg chg="del mod">
          <ac:chgData name="Scruel Tao" userId="5ea5c98d59b44d4b" providerId="LiveId" clId="{22D4715F-6495-47C9-BFFC-B560B4C3628E}" dt="2023-05-08T18:21:39.370" v="16203" actId="21"/>
          <ac:picMkLst>
            <pc:docMk/>
            <pc:sldMk cId="1888482402" sldId="428"/>
            <ac:picMk id="6" creationId="{074A5869-1BF5-2415-C6F0-5F7BC1FE6211}"/>
          </ac:picMkLst>
        </pc:picChg>
      </pc:sldChg>
      <pc:sldChg chg="modSp add mod modAnim">
        <pc:chgData name="Scruel Tao" userId="5ea5c98d59b44d4b" providerId="LiveId" clId="{22D4715F-6495-47C9-BFFC-B560B4C3628E}" dt="2023-05-22T13:35:54.578" v="29570"/>
        <pc:sldMkLst>
          <pc:docMk/>
          <pc:sldMk cId="3261924341" sldId="429"/>
        </pc:sldMkLst>
        <pc:spChg chg="mod">
          <ac:chgData name="Scruel Tao" userId="5ea5c98d59b44d4b" providerId="LiveId" clId="{22D4715F-6495-47C9-BFFC-B560B4C3628E}" dt="2023-05-08T18:17:27.893" v="16163" actId="1076"/>
          <ac:spMkLst>
            <pc:docMk/>
            <pc:sldMk cId="3261924341" sldId="429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8:33:36.340" v="16336" actId="1076"/>
          <ac:picMkLst>
            <pc:docMk/>
            <pc:sldMk cId="3261924341" sldId="429"/>
            <ac:picMk id="6" creationId="{074A5869-1BF5-2415-C6F0-5F7BC1FE621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5:39.812" v="29569"/>
        <pc:sldMkLst>
          <pc:docMk/>
          <pc:sldMk cId="1315788278" sldId="430"/>
        </pc:sldMkLst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5" creationId="{4E434B1B-E6E7-7EED-993F-90E7583990CB}"/>
          </ac:picMkLst>
        </pc:picChg>
        <pc:picChg chg="add del mod">
          <ac:chgData name="Scruel Tao" userId="5ea5c98d59b44d4b" providerId="LiveId" clId="{22D4715F-6495-47C9-BFFC-B560B4C3628E}" dt="2023-05-08T18:33:13.524" v="16312" actId="1036"/>
          <ac:picMkLst>
            <pc:docMk/>
            <pc:sldMk cId="1315788278" sldId="430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25:13.846" v="16230" actId="21"/>
          <ac:picMkLst>
            <pc:docMk/>
            <pc:sldMk cId="1315788278" sldId="430"/>
            <ac:picMk id="8" creationId="{D0A0FB21-4CD5-9C48-3D01-AB342305BFC4}"/>
          </ac:picMkLst>
        </pc:picChg>
        <pc:picChg chg="add mod">
          <ac:chgData name="Scruel Tao" userId="5ea5c98d59b44d4b" providerId="LiveId" clId="{22D4715F-6495-47C9-BFFC-B560B4C3628E}" dt="2023-05-08T18:32:49.314" v="16297" actId="1037"/>
          <ac:picMkLst>
            <pc:docMk/>
            <pc:sldMk cId="1315788278" sldId="430"/>
            <ac:picMk id="10" creationId="{AC5BA43D-17E0-AFF8-2E26-55012D18EA03}"/>
          </ac:picMkLst>
        </pc:picChg>
        <pc:picChg chg="add del mod">
          <ac:chgData name="Scruel Tao" userId="5ea5c98d59b44d4b" providerId="LiveId" clId="{22D4715F-6495-47C9-BFFC-B560B4C3628E}" dt="2023-05-08T18:28:47.376" v="16244" actId="21"/>
          <ac:picMkLst>
            <pc:docMk/>
            <pc:sldMk cId="1315788278" sldId="430"/>
            <ac:picMk id="12" creationId="{207B032F-CDB6-E68A-8D8B-50C78015EAF9}"/>
          </ac:picMkLst>
        </pc:picChg>
        <pc:picChg chg="mod">
          <ac:chgData name="Scruel Tao" userId="5ea5c98d59b44d4b" providerId="LiveId" clId="{22D4715F-6495-47C9-BFFC-B560B4C3628E}" dt="2023-05-08T18:33:18.444" v="16315" actId="1037"/>
          <ac:picMkLst>
            <pc:docMk/>
            <pc:sldMk cId="1315788278" sldId="430"/>
            <ac:picMk id="14" creationId="{C054DCD5-A749-612E-4E6D-BCBE65651AFF}"/>
          </ac:picMkLst>
        </pc:picChg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15" creationId="{8F99AE90-8AF1-305B-B839-5AFACCEC7EF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2:51.995" v="29548"/>
        <pc:sldMkLst>
          <pc:docMk/>
          <pc:sldMk cId="126852998" sldId="431"/>
        </pc:sldMkLst>
        <pc:spChg chg="mod">
          <ac:chgData name="Scruel Tao" userId="5ea5c98d59b44d4b" providerId="LiveId" clId="{22D4715F-6495-47C9-BFFC-B560B4C3628E}" dt="2023-05-08T18:55:21.564" v="17730"/>
          <ac:spMkLst>
            <pc:docMk/>
            <pc:sldMk cId="126852998" sldId="43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25.126" v="16951" actId="1076"/>
          <ac:spMkLst>
            <pc:docMk/>
            <pc:sldMk cId="126852998" sldId="431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5:24.006" v="17731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7:31.784" v="16952" actId="207"/>
          <ac:spMkLst>
            <pc:docMk/>
            <pc:sldMk cId="126852998" sldId="431"/>
            <ac:spMk id="6" creationId="{3CF8B244-0465-98FA-67B0-35486CA50CAD}"/>
          </ac:spMkLst>
        </pc:spChg>
        <pc:picChg chg="add del mod">
          <ac:chgData name="Scruel Tao" userId="5ea5c98d59b44d4b" providerId="LiveId" clId="{22D4715F-6495-47C9-BFFC-B560B4C3628E}" dt="2023-05-08T18:44:57.756" v="16706" actId="21"/>
          <ac:picMkLst>
            <pc:docMk/>
            <pc:sldMk cId="126852998" sldId="431"/>
            <ac:picMk id="7" creationId="{745744EF-E08D-5B71-A653-4A76954B740D}"/>
          </ac:picMkLst>
        </pc:picChg>
      </pc:sldChg>
      <pc:sldChg chg="modSp add mod ord modAnim">
        <pc:chgData name="Scruel Tao" userId="5ea5c98d59b44d4b" providerId="LiveId" clId="{22D4715F-6495-47C9-BFFC-B560B4C3628E}" dt="2023-05-22T13:31:55.642" v="29534"/>
        <pc:sldMkLst>
          <pc:docMk/>
          <pc:sldMk cId="1909917351" sldId="432"/>
        </pc:sldMkLst>
        <pc:spChg chg="mod">
          <ac:chgData name="Scruel Tao" userId="5ea5c98d59b44d4b" providerId="LiveId" clId="{22D4715F-6495-47C9-BFFC-B560B4C3628E}" dt="2023-05-08T18:55:08.871" v="17728"/>
          <ac:spMkLst>
            <pc:docMk/>
            <pc:sldMk cId="1909917351" sldId="4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11.416" v="16941" actId="1076"/>
          <ac:spMkLst>
            <pc:docMk/>
            <pc:sldMk cId="1909917351" sldId="432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1:08.537" v="17451" actId="20577"/>
          <ac:spMkLst>
            <pc:docMk/>
            <pc:sldMk cId="1909917351" sldId="43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1:22.410" v="16535"/>
          <ac:spMkLst>
            <pc:docMk/>
            <pc:sldMk cId="1909917351" sldId="432"/>
            <ac:spMk id="6" creationId="{3CF8B244-0465-98FA-67B0-35486CA50CAD}"/>
          </ac:spMkLst>
        </pc:spChg>
        <pc:picChg chg="mod">
          <ac:chgData name="Scruel Tao" userId="5ea5c98d59b44d4b" providerId="LiveId" clId="{22D4715F-6495-47C9-BFFC-B560B4C3628E}" dt="2023-05-08T18:47:19.952" v="16950" actId="1076"/>
          <ac:picMkLst>
            <pc:docMk/>
            <pc:sldMk cId="1909917351" sldId="432"/>
            <ac:picMk id="7" creationId="{745744EF-E08D-5B71-A653-4A76954B740D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3:34:10.054" v="29561"/>
        <pc:sldMkLst>
          <pc:docMk/>
          <pc:sldMk cId="693703792" sldId="433"/>
        </pc:sldMkLst>
        <pc:spChg chg="mod">
          <ac:chgData name="Scruel Tao" userId="5ea5c98d59b44d4b" providerId="LiveId" clId="{22D4715F-6495-47C9-BFFC-B560B4C3628E}" dt="2023-05-08T19:03:39.122" v="18480"/>
          <ac:spMkLst>
            <pc:docMk/>
            <pc:sldMk cId="693703792" sldId="43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8:00.478" v="18683" actId="1035"/>
          <ac:spMkLst>
            <pc:docMk/>
            <pc:sldMk cId="693703792" sldId="433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19:07:55.956" v="18681" actId="1076"/>
          <ac:spMkLst>
            <pc:docMk/>
            <pc:sldMk cId="693703792" sldId="433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9:26:03.464" v="27414" actId="20577"/>
          <ac:spMkLst>
            <pc:docMk/>
            <pc:sldMk cId="693703792" sldId="43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07:35.960" v="18676" actId="20577"/>
          <ac:spMkLst>
            <pc:docMk/>
            <pc:sldMk cId="693703792" sldId="433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9:01:55.505" v="18414" actId="21"/>
          <ac:spMkLst>
            <pc:docMk/>
            <pc:sldMk cId="693703792" sldId="433"/>
            <ac:spMk id="10" creationId="{07BB7231-869E-4126-3589-B828D72BEB18}"/>
          </ac:spMkLst>
        </pc:spChg>
      </pc:sldChg>
      <pc:sldChg chg="delSp modSp add del mod modTransition modAnim modNotesTx">
        <pc:chgData name="Scruel Tao" userId="5ea5c98d59b44d4b" providerId="LiveId" clId="{22D4715F-6495-47C9-BFFC-B560B4C3628E}" dt="2023-05-22T13:32:20.571" v="29545"/>
        <pc:sldMkLst>
          <pc:docMk/>
          <pc:sldMk cId="2866215196" sldId="434"/>
        </pc:sldMkLst>
        <pc:spChg chg="mod">
          <ac:chgData name="Scruel Tao" userId="5ea5c98d59b44d4b" providerId="LiveId" clId="{22D4715F-6495-47C9-BFFC-B560B4C3628E}" dt="2023-05-08T18:55:20.023" v="17729"/>
          <ac:spMkLst>
            <pc:docMk/>
            <pc:sldMk cId="2866215196" sldId="43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56:27.622" v="17745" actId="1076"/>
          <ac:spMkLst>
            <pc:docMk/>
            <pc:sldMk cId="2866215196" sldId="434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6:37.760" v="17748" actId="115"/>
          <ac:spMkLst>
            <pc:docMk/>
            <pc:sldMk cId="2866215196" sldId="434"/>
            <ac:spMk id="5" creationId="{F073467D-225B-AE8B-37FB-2C2581EA6DC0}"/>
          </ac:spMkLst>
        </pc:spChg>
        <pc:picChg chg="del">
          <ac:chgData name="Scruel Tao" userId="5ea5c98d59b44d4b" providerId="LiveId" clId="{22D4715F-6495-47C9-BFFC-B560B4C3628E}" dt="2023-05-08T18:51:15.307" v="17454" actId="478"/>
          <ac:picMkLst>
            <pc:docMk/>
            <pc:sldMk cId="2866215196" sldId="434"/>
            <ac:picMk id="7" creationId="{745744EF-E08D-5B71-A653-4A76954B740D}"/>
          </ac:picMkLst>
        </pc:picChg>
      </pc:sldChg>
      <pc:sldChg chg="modSp add del modAnim">
        <pc:chgData name="Scruel Tao" userId="5ea5c98d59b44d4b" providerId="LiveId" clId="{22D4715F-6495-47C9-BFFC-B560B4C3628E}" dt="2023-05-08T19:08:29.343" v="18693" actId="2696"/>
        <pc:sldMkLst>
          <pc:docMk/>
          <pc:sldMk cId="2875491121" sldId="435"/>
        </pc:sldMkLst>
        <pc:spChg chg="mod">
          <ac:chgData name="Scruel Tao" userId="5ea5c98d59b44d4b" providerId="LiveId" clId="{22D4715F-6495-47C9-BFFC-B560B4C3628E}" dt="2023-05-08T19:08:11.106" v="18691" actId="20577"/>
          <ac:spMkLst>
            <pc:docMk/>
            <pc:sldMk cId="2875491121" sldId="435"/>
            <ac:spMk id="5" creationId="{F073467D-225B-AE8B-37FB-2C2581EA6DC0}"/>
          </ac:spMkLst>
        </pc:spChg>
      </pc:sldChg>
      <pc:sldChg chg="add del">
        <pc:chgData name="Scruel Tao" userId="5ea5c98d59b44d4b" providerId="LiveId" clId="{22D4715F-6495-47C9-BFFC-B560B4C3628E}" dt="2023-05-08T19:05:27.249" v="18585" actId="2696"/>
        <pc:sldMkLst>
          <pc:docMk/>
          <pc:sldMk cId="3997579252" sldId="435"/>
        </pc:sldMkLst>
      </pc:sldChg>
      <pc:sldChg chg="delSp modSp add del mod delAnim modAnim">
        <pc:chgData name="Scruel Tao" userId="5ea5c98d59b44d4b" providerId="LiveId" clId="{22D4715F-6495-47C9-BFFC-B560B4C3628E}" dt="2023-05-09T01:34:34.742" v="20832" actId="47"/>
        <pc:sldMkLst>
          <pc:docMk/>
          <pc:sldMk cId="2602615782" sldId="436"/>
        </pc:sldMkLst>
        <pc:spChg chg="del mod">
          <ac:chgData name="Scruel Tao" userId="5ea5c98d59b44d4b" providerId="LiveId" clId="{22D4715F-6495-47C9-BFFC-B560B4C3628E}" dt="2023-05-08T19:09:40.878" v="18702" actId="478"/>
          <ac:spMkLst>
            <pc:docMk/>
            <pc:sldMk cId="2602615782" sldId="436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19:10:59.557" v="18739" actId="1076"/>
          <ac:spMkLst>
            <pc:docMk/>
            <pc:sldMk cId="2602615782" sldId="436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8T19:11:42.538" v="18844" actId="20577"/>
          <ac:spMkLst>
            <pc:docMk/>
            <pc:sldMk cId="2602615782" sldId="43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0:53.901" v="18738" actId="21"/>
          <ac:spMkLst>
            <pc:docMk/>
            <pc:sldMk cId="2602615782" sldId="436"/>
            <ac:spMk id="6" creationId="{3CF8B244-0465-98FA-67B0-35486CA50CAD}"/>
          </ac:spMkLst>
        </pc:spChg>
      </pc:sldChg>
      <pc:sldChg chg="delSp modSp add mod delAnim modAnim">
        <pc:chgData name="Scruel Tao" userId="5ea5c98d59b44d4b" providerId="LiveId" clId="{22D4715F-6495-47C9-BFFC-B560B4C3628E}" dt="2023-05-22T13:37:06.887" v="29577"/>
        <pc:sldMkLst>
          <pc:docMk/>
          <pc:sldMk cId="1125230534" sldId="437"/>
        </pc:sldMkLst>
        <pc:spChg chg="mod">
          <ac:chgData name="Scruel Tao" userId="5ea5c98d59b44d4b" providerId="LiveId" clId="{22D4715F-6495-47C9-BFFC-B560B4C3628E}" dt="2023-05-08T19:13:47.453" v="18968" actId="14100"/>
          <ac:spMkLst>
            <pc:docMk/>
            <pc:sldMk cId="1125230534" sldId="437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9:13:03.452" v="18951" actId="21"/>
          <ac:spMkLst>
            <pc:docMk/>
            <pc:sldMk cId="1125230534" sldId="437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1:34:26.502" v="20831" actId="20577"/>
          <ac:spMkLst>
            <pc:docMk/>
            <pc:sldMk cId="1125230534" sldId="43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3:20.622" v="18957"/>
          <ac:spMkLst>
            <pc:docMk/>
            <pc:sldMk cId="1125230534" sldId="437"/>
            <ac:spMk id="6" creationId="{3CF8B244-0465-98FA-67B0-35486CA50CAD}"/>
          </ac:spMkLst>
        </pc:spChg>
      </pc:sldChg>
      <pc:sldChg chg="add del">
        <pc:chgData name="Scruel Tao" userId="5ea5c98d59b44d4b" providerId="LiveId" clId="{22D4715F-6495-47C9-BFFC-B560B4C3628E}" dt="2023-05-08T19:12:05.215" v="18846" actId="47"/>
        <pc:sldMkLst>
          <pc:docMk/>
          <pc:sldMk cId="4061941677" sldId="438"/>
        </pc:sldMkLst>
      </pc:sldChg>
      <pc:sldChg chg="add modAnim">
        <pc:chgData name="Scruel Tao" userId="5ea5c98d59b44d4b" providerId="LiveId" clId="{22D4715F-6495-47C9-BFFC-B560B4C3628E}" dt="2023-05-22T13:36:33.422" v="29572"/>
        <pc:sldMkLst>
          <pc:docMk/>
          <pc:sldMk cId="4011126268" sldId="439"/>
        </pc:sldMkLst>
      </pc:sldChg>
      <pc:sldChg chg="addSp delSp modSp add mod modAnim modNotesTx">
        <pc:chgData name="Scruel Tao" userId="5ea5c98d59b44d4b" providerId="LiveId" clId="{22D4715F-6495-47C9-BFFC-B560B4C3628E}" dt="2023-05-22T13:51:49.648" v="29739"/>
        <pc:sldMkLst>
          <pc:docMk/>
          <pc:sldMk cId="201062373" sldId="440"/>
        </pc:sldMkLst>
        <pc:spChg chg="mod">
          <ac:chgData name="Scruel Tao" userId="5ea5c98d59b44d4b" providerId="LiveId" clId="{22D4715F-6495-47C9-BFFC-B560B4C3628E}" dt="2023-05-08T19:30:27.381" v="19865"/>
          <ac:spMkLst>
            <pc:docMk/>
            <pc:sldMk cId="201062373" sldId="44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34:16.494" v="20022" actId="20577"/>
          <ac:spMkLst>
            <pc:docMk/>
            <pc:sldMk cId="201062373" sldId="44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2:00.481" v="27370" actId="1076"/>
          <ac:spMkLst>
            <pc:docMk/>
            <pc:sldMk cId="201062373" sldId="440"/>
            <ac:spMk id="6" creationId="{AC13EC4D-9AB1-62F2-8683-C3150F05B5F9}"/>
          </ac:spMkLst>
        </pc:spChg>
        <pc:spChg chg="mod">
          <ac:chgData name="Scruel Tao" userId="5ea5c98d59b44d4b" providerId="LiveId" clId="{22D4715F-6495-47C9-BFFC-B560B4C3628E}" dt="2023-05-09T09:21:58.584" v="27369" actId="1076"/>
          <ac:spMkLst>
            <pc:docMk/>
            <pc:sldMk cId="201062373" sldId="440"/>
            <ac:spMk id="7" creationId="{341EEBE3-844F-5F74-A651-390352848297}"/>
          </ac:spMkLst>
        </pc:spChg>
        <pc:picChg chg="add del mod">
          <ac:chgData name="Scruel Tao" userId="5ea5c98d59b44d4b" providerId="LiveId" clId="{22D4715F-6495-47C9-BFFC-B560B4C3628E}" dt="2023-05-08T19:33:41.452" v="19916" actId="478"/>
          <ac:picMkLst>
            <pc:docMk/>
            <pc:sldMk cId="201062373" sldId="440"/>
            <ac:picMk id="5" creationId="{AA89B7C8-F3D5-E509-0218-2B814A91203D}"/>
          </ac:picMkLst>
        </pc:picChg>
        <pc:picChg chg="del">
          <ac:chgData name="Scruel Tao" userId="5ea5c98d59b44d4b" providerId="LiveId" clId="{22D4715F-6495-47C9-BFFC-B560B4C3628E}" dt="2023-05-08T19:32:53.280" v="19906" actId="478"/>
          <ac:picMkLst>
            <pc:docMk/>
            <pc:sldMk cId="201062373" sldId="440"/>
            <ac:picMk id="9" creationId="{853CBEDE-F41F-6598-3477-03CFC997E799}"/>
          </ac:picMkLst>
        </pc:picChg>
        <pc:picChg chg="add mod modCrop">
          <ac:chgData name="Scruel Tao" userId="5ea5c98d59b44d4b" providerId="LiveId" clId="{22D4715F-6495-47C9-BFFC-B560B4C3628E}" dt="2023-05-22T13:49:55.723" v="29734" actId="1076"/>
          <ac:picMkLst>
            <pc:docMk/>
            <pc:sldMk cId="201062373" sldId="440"/>
            <ac:picMk id="10" creationId="{54CFBBDA-15CF-A7D5-6CC8-F786C2850984}"/>
          </ac:picMkLst>
        </pc:picChg>
      </pc:sldChg>
      <pc:sldChg chg="add del">
        <pc:chgData name="Scruel Tao" userId="5ea5c98d59b44d4b" providerId="LiveId" clId="{22D4715F-6495-47C9-BFFC-B560B4C3628E}" dt="2023-05-08T19:30:14.791" v="19862" actId="2696"/>
        <pc:sldMkLst>
          <pc:docMk/>
          <pc:sldMk cId="2309557553" sldId="440"/>
        </pc:sldMkLst>
      </pc:sldChg>
      <pc:sldChg chg="add del">
        <pc:chgData name="Scruel Tao" userId="5ea5c98d59b44d4b" providerId="LiveId" clId="{22D4715F-6495-47C9-BFFC-B560B4C3628E}" dt="2023-05-08T19:34:40.922" v="20028" actId="47"/>
        <pc:sldMkLst>
          <pc:docMk/>
          <pc:sldMk cId="2030628535" sldId="441"/>
        </pc:sldMkLst>
      </pc:sldChg>
      <pc:sldChg chg="addSp delSp modSp add mod modAnim modNotesTx">
        <pc:chgData name="Scruel Tao" userId="5ea5c98d59b44d4b" providerId="LiveId" clId="{22D4715F-6495-47C9-BFFC-B560B4C3628E}" dt="2023-05-22T13:55:28.295" v="29744"/>
        <pc:sldMkLst>
          <pc:docMk/>
          <pc:sldMk cId="2966376092" sldId="441"/>
        </pc:sldMkLst>
        <pc:spChg chg="mod">
          <ac:chgData name="Scruel Tao" userId="5ea5c98d59b44d4b" providerId="LiveId" clId="{22D4715F-6495-47C9-BFFC-B560B4C3628E}" dt="2023-05-08T19:43:24.535" v="20602"/>
          <ac:spMkLst>
            <pc:docMk/>
            <pc:sldMk cId="2966376092" sldId="4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3:05.529" v="20597"/>
          <ac:spMkLst>
            <pc:docMk/>
            <pc:sldMk cId="2966376092" sldId="44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1:31:07.441" v="20618" actId="14100"/>
          <ac:spMkLst>
            <pc:docMk/>
            <pc:sldMk cId="2966376092" sldId="441"/>
            <ac:spMk id="4" creationId="{24DDE6DC-415D-2A73-D335-CE4307484CFC}"/>
          </ac:spMkLst>
        </pc:spChg>
        <pc:spChg chg="del mod">
          <ac:chgData name="Scruel Tao" userId="5ea5c98d59b44d4b" providerId="LiveId" clId="{22D4715F-6495-47C9-BFFC-B560B4C3628E}" dt="2023-05-22T13:55:26.152" v="29742" actId="478"/>
          <ac:spMkLst>
            <pc:docMk/>
            <pc:sldMk cId="2966376092" sldId="44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1:32.935" v="27363" actId="14100"/>
          <ac:spMkLst>
            <pc:docMk/>
            <pc:sldMk cId="2966376092" sldId="441"/>
            <ac:spMk id="6" creationId="{7EF94281-6924-B953-DD82-2AFE11336B49}"/>
          </ac:spMkLst>
        </pc:spChg>
        <pc:spChg chg="add mod">
          <ac:chgData name="Scruel Tao" userId="5ea5c98d59b44d4b" providerId="LiveId" clId="{22D4715F-6495-47C9-BFFC-B560B4C3628E}" dt="2023-05-22T13:55:27.078" v="29743"/>
          <ac:spMkLst>
            <pc:docMk/>
            <pc:sldMk cId="2966376092" sldId="441"/>
            <ac:spMk id="7" creationId="{EF99BB6D-A9F5-BB97-644A-F9F22A49CA30}"/>
          </ac:spMkLst>
        </pc:spChg>
        <pc:spChg chg="add del">
          <ac:chgData name="Scruel Tao" userId="5ea5c98d59b44d4b" providerId="LiveId" clId="{22D4715F-6495-47C9-BFFC-B560B4C3628E}" dt="2023-05-09T09:21:13.378" v="27354" actId="22"/>
          <ac:spMkLst>
            <pc:docMk/>
            <pc:sldMk cId="2966376092" sldId="441"/>
            <ac:spMk id="8" creationId="{4DB97871-3008-8E4F-0EBC-B69505D5FA4F}"/>
          </ac:spMkLst>
        </pc:spChg>
        <pc:spChg chg="add del">
          <ac:chgData name="Scruel Tao" userId="5ea5c98d59b44d4b" providerId="LiveId" clId="{22D4715F-6495-47C9-BFFC-B560B4C3628E}" dt="2023-05-09T09:21:18.961" v="27358" actId="22"/>
          <ac:spMkLst>
            <pc:docMk/>
            <pc:sldMk cId="2966376092" sldId="441"/>
            <ac:spMk id="10" creationId="{6D1B5BC0-CFD5-7C99-5B2E-D14B90AB295D}"/>
          </ac:spMkLst>
        </pc:spChg>
        <pc:spChg chg="add del mod">
          <ac:chgData name="Scruel Tao" userId="5ea5c98d59b44d4b" providerId="LiveId" clId="{22D4715F-6495-47C9-BFFC-B560B4C3628E}" dt="2023-05-09T09:21:25.404" v="27360"/>
          <ac:spMkLst>
            <pc:docMk/>
            <pc:sldMk cId="2966376092" sldId="441"/>
            <ac:spMk id="11" creationId="{93BB477A-3737-3448-128A-31D8A8FEBE6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3:57:40.229" v="29746"/>
        <pc:sldMkLst>
          <pc:docMk/>
          <pc:sldMk cId="2535772283" sldId="442"/>
        </pc:sldMkLst>
        <pc:spChg chg="mod">
          <ac:chgData name="Scruel Tao" userId="5ea5c98d59b44d4b" providerId="LiveId" clId="{22D4715F-6495-47C9-BFFC-B560B4C3628E}" dt="2023-05-09T01:45:04.234" v="21425"/>
          <ac:spMkLst>
            <pc:docMk/>
            <pc:sldMk cId="2535772283" sldId="44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9:22:43.695" v="27405" actId="20577"/>
          <ac:spMkLst>
            <pc:docMk/>
            <pc:sldMk cId="2535772283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00.343" v="27352"/>
          <ac:spMkLst>
            <pc:docMk/>
            <pc:sldMk cId="2535772283" sldId="442"/>
            <ac:spMk id="4" creationId="{1EC3BF0E-7108-96F5-7A08-811564B47610}"/>
          </ac:spMkLst>
        </pc:spChg>
        <pc:spChg chg="del">
          <ac:chgData name="Scruel Tao" userId="5ea5c98d59b44d4b" providerId="LiveId" clId="{22D4715F-6495-47C9-BFFC-B560B4C3628E}" dt="2023-05-09T01:41:45.650" v="21196" actId="21"/>
          <ac:spMkLst>
            <pc:docMk/>
            <pc:sldMk cId="2535772283" sldId="442"/>
            <ac:spMk id="4" creationId="{24DDE6DC-415D-2A73-D335-CE4307484CFC}"/>
          </ac:spMkLst>
        </pc:spChg>
        <pc:spChg chg="del">
          <ac:chgData name="Scruel Tao" userId="5ea5c98d59b44d4b" providerId="LiveId" clId="{22D4715F-6495-47C9-BFFC-B560B4C3628E}" dt="2023-05-09T09:22:26.052" v="27387" actId="21"/>
          <ac:spMkLst>
            <pc:docMk/>
            <pc:sldMk cId="2535772283" sldId="442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0:59.190" v="27351" actId="478"/>
          <ac:spMkLst>
            <pc:docMk/>
            <pc:sldMk cId="2535772283" sldId="442"/>
            <ac:spMk id="6" creationId="{7EF94281-6924-B953-DD82-2AFE11336B49}"/>
          </ac:spMkLst>
        </pc:spChg>
      </pc:sldChg>
      <pc:sldChg chg="addSp modSp add del mod modAnim">
        <pc:chgData name="Scruel Tao" userId="5ea5c98d59b44d4b" providerId="LiveId" clId="{22D4715F-6495-47C9-BFFC-B560B4C3628E}" dt="2023-05-08T19:43:15.959" v="20600" actId="2696"/>
        <pc:sldMkLst>
          <pc:docMk/>
          <pc:sldMk cId="3470165540" sldId="442"/>
        </pc:sldMkLst>
        <pc:spChg chg="mod">
          <ac:chgData name="Scruel Tao" userId="5ea5c98d59b44d4b" providerId="LiveId" clId="{22D4715F-6495-47C9-BFFC-B560B4C3628E}" dt="2023-05-08T19:41:43.794" v="20570" actId="20577"/>
          <ac:spMkLst>
            <pc:docMk/>
            <pc:sldMk cId="3470165540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8T19:42:43.485" v="20594"/>
          <ac:spMkLst>
            <pc:docMk/>
            <pc:sldMk cId="3470165540" sldId="442"/>
            <ac:spMk id="4" creationId="{8FFBC87D-8A39-F669-3DC8-E172A468B91C}"/>
          </ac:spMkLst>
        </pc:spChg>
      </pc:sldChg>
      <pc:sldChg chg="delSp modSp add mod delAnim modAnim">
        <pc:chgData name="Scruel Tao" userId="5ea5c98d59b44d4b" providerId="LiveId" clId="{22D4715F-6495-47C9-BFFC-B560B4C3628E}" dt="2023-05-22T13:57:48.990" v="29747"/>
        <pc:sldMkLst>
          <pc:docMk/>
          <pc:sldMk cId="955361143" sldId="443"/>
        </pc:sldMkLst>
        <pc:spChg chg="mod">
          <ac:chgData name="Scruel Tao" userId="5ea5c98d59b44d4b" providerId="LiveId" clId="{22D4715F-6495-47C9-BFFC-B560B4C3628E}" dt="2023-05-09T01:51:26.468" v="21827"/>
          <ac:spMkLst>
            <pc:docMk/>
            <pc:sldMk cId="955361143" sldId="44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1:56:17.672" v="21841"/>
          <ac:spMkLst>
            <pc:docMk/>
            <pc:sldMk cId="955361143" sldId="44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48:31.825" v="21655" actId="21"/>
          <ac:spMkLst>
            <pc:docMk/>
            <pc:sldMk cId="955361143" sldId="44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0:51.196" v="27348" actId="14100"/>
          <ac:spMkLst>
            <pc:docMk/>
            <pc:sldMk cId="955361143" sldId="443"/>
            <ac:spMk id="6" creationId="{7EF94281-6924-B953-DD82-2AFE11336B49}"/>
          </ac:spMkLst>
        </pc:spChg>
      </pc:sldChg>
      <pc:sldChg chg="delSp modSp add mod ord">
        <pc:chgData name="Scruel Tao" userId="5ea5c98d59b44d4b" providerId="LiveId" clId="{22D4715F-6495-47C9-BFFC-B560B4C3628E}" dt="2023-05-09T02:03:12.954" v="22409"/>
        <pc:sldMkLst>
          <pc:docMk/>
          <pc:sldMk cId="1607215237" sldId="444"/>
        </pc:sldMkLst>
        <pc:spChg chg="mod">
          <ac:chgData name="Scruel Tao" userId="5ea5c98d59b44d4b" providerId="LiveId" clId="{22D4715F-6495-47C9-BFFC-B560B4C3628E}" dt="2023-05-09T01:58:52.727" v="22030"/>
          <ac:spMkLst>
            <pc:docMk/>
            <pc:sldMk cId="1607215237" sldId="4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3:02.789" v="22407" actId="20577"/>
          <ac:spMkLst>
            <pc:docMk/>
            <pc:sldMk cId="1607215237" sldId="4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9T02:00:24.092" v="22131" actId="21"/>
          <ac:spMkLst>
            <pc:docMk/>
            <pc:sldMk cId="1607215237" sldId="444"/>
            <ac:spMk id="6" creationId="{7EF94281-6924-B953-DD82-2AFE11336B49}"/>
          </ac:spMkLst>
        </pc:spChg>
      </pc:sldChg>
      <pc:sldChg chg="addSp delSp modSp add mod">
        <pc:chgData name="Scruel Tao" userId="5ea5c98d59b44d4b" providerId="LiveId" clId="{22D4715F-6495-47C9-BFFC-B560B4C3628E}" dt="2023-05-22T13:58:10.180" v="29765" actId="20577"/>
        <pc:sldMkLst>
          <pc:docMk/>
          <pc:sldMk cId="3187175544" sldId="445"/>
        </pc:sldMkLst>
        <pc:spChg chg="mod">
          <ac:chgData name="Scruel Tao" userId="5ea5c98d59b44d4b" providerId="LiveId" clId="{22D4715F-6495-47C9-BFFC-B560B4C3628E}" dt="2023-05-22T13:58:10.180" v="29765" actId="20577"/>
          <ac:spMkLst>
            <pc:docMk/>
            <pc:sldMk cId="3187175544" sldId="445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0:33.223" v="27347" actId="14100"/>
          <ac:spMkLst>
            <pc:docMk/>
            <pc:sldMk cId="3187175544" sldId="445"/>
            <ac:spMk id="4" creationId="{1AB6742F-E12C-44B8-B8F7-02A454253E69}"/>
          </ac:spMkLst>
        </pc:spChg>
        <pc:spChg chg="del mod">
          <ac:chgData name="Scruel Tao" userId="5ea5c98d59b44d4b" providerId="LiveId" clId="{22D4715F-6495-47C9-BFFC-B560B4C3628E}" dt="2023-05-09T09:20:28.616" v="27345" actId="478"/>
          <ac:spMkLst>
            <pc:docMk/>
            <pc:sldMk cId="3187175544" sldId="445"/>
            <ac:spMk id="6" creationId="{7EF94281-6924-B953-DD82-2AFE11336B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25.078" v="23000" actId="21"/>
        <pc:sldMkLst>
          <pc:docMk/>
          <pc:sldMk cId="3240488217" sldId="446"/>
        </pc:sldMkLst>
        <pc:spChg chg="mod">
          <ac:chgData name="Scruel Tao" userId="5ea5c98d59b44d4b" providerId="LiveId" clId="{22D4715F-6495-47C9-BFFC-B560B4C3628E}" dt="2023-05-09T02:05:16.757" v="22415"/>
          <ac:spMkLst>
            <pc:docMk/>
            <pc:sldMk cId="3240488217" sldId="44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14:33.294" v="22828" actId="113"/>
          <ac:spMkLst>
            <pc:docMk/>
            <pc:sldMk cId="3240488217" sldId="446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13:26.849" v="22761" actId="1076"/>
          <ac:spMkLst>
            <pc:docMk/>
            <pc:sldMk cId="3240488217" sldId="446"/>
            <ac:spMk id="4" creationId="{314B2147-2667-A13C-B205-71287D3D0996}"/>
          </ac:spMkLst>
        </pc:spChg>
        <pc:spChg chg="add mod">
          <ac:chgData name="Scruel Tao" userId="5ea5c98d59b44d4b" providerId="LiveId" clId="{22D4715F-6495-47C9-BFFC-B560B4C3628E}" dt="2023-05-09T02:13:32.353" v="22763" actId="1076"/>
          <ac:spMkLst>
            <pc:docMk/>
            <pc:sldMk cId="3240488217" sldId="446"/>
            <ac:spMk id="5" creationId="{5B536DAB-1576-0EF6-A89A-D16B793664C0}"/>
          </ac:spMkLst>
        </pc:spChg>
        <pc:spChg chg="del">
          <ac:chgData name="Scruel Tao" userId="5ea5c98d59b44d4b" providerId="LiveId" clId="{22D4715F-6495-47C9-BFFC-B560B4C3628E}" dt="2023-05-09T02:05:30.768" v="22419" actId="21"/>
          <ac:spMkLst>
            <pc:docMk/>
            <pc:sldMk cId="3240488217" sldId="446"/>
            <ac:spMk id="6" creationId="{AC13EC4D-9AB1-62F2-8683-C3150F05B5F9}"/>
          </ac:spMkLst>
        </pc:spChg>
        <pc:spChg chg="del">
          <ac:chgData name="Scruel Tao" userId="5ea5c98d59b44d4b" providerId="LiveId" clId="{22D4715F-6495-47C9-BFFC-B560B4C3628E}" dt="2023-05-09T02:05:29.979" v="22418" actId="21"/>
          <ac:spMkLst>
            <pc:docMk/>
            <pc:sldMk cId="3240488217" sldId="446"/>
            <ac:spMk id="7" creationId="{341EEBE3-844F-5F74-A651-390352848297}"/>
          </ac:spMkLst>
        </pc:spChg>
        <pc:spChg chg="add del mod">
          <ac:chgData name="Scruel Tao" userId="5ea5c98d59b44d4b" providerId="LiveId" clId="{22D4715F-6495-47C9-BFFC-B560B4C3628E}" dt="2023-05-09T02:17:25.078" v="23000" actId="21"/>
          <ac:spMkLst>
            <pc:docMk/>
            <pc:sldMk cId="3240488217" sldId="446"/>
            <ac:spMk id="8" creationId="{8CBD57AB-A42D-2D5E-0F3A-ED9EC3081899}"/>
          </ac:spMkLst>
        </pc:spChg>
        <pc:picChg chg="del">
          <ac:chgData name="Scruel Tao" userId="5ea5c98d59b44d4b" providerId="LiveId" clId="{22D4715F-6495-47C9-BFFC-B560B4C3628E}" dt="2023-05-09T02:05:28.248" v="22417" actId="21"/>
          <ac:picMkLst>
            <pc:docMk/>
            <pc:sldMk cId="3240488217" sldId="446"/>
            <ac:picMk id="10" creationId="{54CFBBDA-15CF-A7D5-6CC8-F786C2850984}"/>
          </ac:picMkLst>
        </pc:picChg>
      </pc:sldChg>
      <pc:sldChg chg="modSp add del mod">
        <pc:chgData name="Scruel Tao" userId="5ea5c98d59b44d4b" providerId="LiveId" clId="{22D4715F-6495-47C9-BFFC-B560B4C3628E}" dt="2023-05-09T02:18:40.974" v="23012" actId="2696"/>
        <pc:sldMkLst>
          <pc:docMk/>
          <pc:sldMk cId="210107678" sldId="447"/>
        </pc:sldMkLst>
        <pc:spChg chg="mod">
          <ac:chgData name="Scruel Tao" userId="5ea5c98d59b44d4b" providerId="LiveId" clId="{22D4715F-6495-47C9-BFFC-B560B4C3628E}" dt="2023-05-09T02:18:37.715" v="23010" actId="21"/>
          <ac:spMkLst>
            <pc:docMk/>
            <pc:sldMk cId="210107678" sldId="447"/>
            <ac:spMk id="2" creationId="{BAD162F0-2175-84E9-2387-55F6691624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54.467" v="23008" actId="403"/>
        <pc:sldMkLst>
          <pc:docMk/>
          <pc:sldMk cId="3542131534" sldId="448"/>
        </pc:sldMkLst>
        <pc:spChg chg="mod">
          <ac:chgData name="Scruel Tao" userId="5ea5c98d59b44d4b" providerId="LiveId" clId="{22D4715F-6495-47C9-BFFC-B560B4C3628E}" dt="2023-05-09T02:14:41.343" v="22829" actId="207"/>
          <ac:spMkLst>
            <pc:docMk/>
            <pc:sldMk cId="3542131534" sldId="44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13:51.650" v="22765" actId="21"/>
          <ac:spMkLst>
            <pc:docMk/>
            <pc:sldMk cId="3542131534" sldId="448"/>
            <ac:spMk id="5" creationId="{5B536DAB-1576-0EF6-A89A-D16B793664C0}"/>
          </ac:spMkLst>
        </pc:spChg>
        <pc:spChg chg="add mod">
          <ac:chgData name="Scruel Tao" userId="5ea5c98d59b44d4b" providerId="LiveId" clId="{22D4715F-6495-47C9-BFFC-B560B4C3628E}" dt="2023-05-09T02:17:54.467" v="23008" actId="403"/>
          <ac:spMkLst>
            <pc:docMk/>
            <pc:sldMk cId="3542131534" sldId="448"/>
            <ac:spMk id="7" creationId="{20C2E5B0-F498-A2A8-24C1-620FB0F371D7}"/>
          </ac:spMkLst>
        </pc:spChg>
        <pc:spChg chg="add mod">
          <ac:chgData name="Scruel Tao" userId="5ea5c98d59b44d4b" providerId="LiveId" clId="{22D4715F-6495-47C9-BFFC-B560B4C3628E}" dt="2023-05-09T02:17:29.187" v="23002" actId="1076"/>
          <ac:spMkLst>
            <pc:docMk/>
            <pc:sldMk cId="3542131534" sldId="448"/>
            <ac:spMk id="8" creationId="{EF23ED11-CB8A-F428-04C2-F45789CFB16C}"/>
          </ac:spMkLst>
        </pc:spChg>
      </pc:sldChg>
      <pc:sldChg chg="addSp modSp add mod modAnim">
        <pc:chgData name="Scruel Tao" userId="5ea5c98d59b44d4b" providerId="LiveId" clId="{22D4715F-6495-47C9-BFFC-B560B4C3628E}" dt="2023-05-09T02:21:00.425" v="23200" actId="1038"/>
        <pc:sldMkLst>
          <pc:docMk/>
          <pc:sldMk cId="2234005241" sldId="449"/>
        </pc:sldMkLst>
        <pc:spChg chg="mod">
          <ac:chgData name="Scruel Tao" userId="5ea5c98d59b44d4b" providerId="LiveId" clId="{22D4715F-6495-47C9-BFFC-B560B4C3628E}" dt="2023-05-09T02:18:39.068" v="23011"/>
          <ac:spMkLst>
            <pc:docMk/>
            <pc:sldMk cId="2234005241" sldId="4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20:42.523" v="23186" actId="20577"/>
          <ac:spMkLst>
            <pc:docMk/>
            <pc:sldMk cId="2234005241" sldId="4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21:00.425" v="23200" actId="1038"/>
          <ac:spMkLst>
            <pc:docMk/>
            <pc:sldMk cId="2234005241" sldId="449"/>
            <ac:spMk id="4" creationId="{9CEF3572-BEE4-5105-9232-C59A8B475E16}"/>
          </ac:spMkLst>
        </pc:spChg>
        <pc:spChg chg="mod">
          <ac:chgData name="Scruel Tao" userId="5ea5c98d59b44d4b" providerId="LiveId" clId="{22D4715F-6495-47C9-BFFC-B560B4C3628E}" dt="2023-05-09T02:19:57.017" v="23044" actId="20577"/>
          <ac:spMkLst>
            <pc:docMk/>
            <pc:sldMk cId="2234005241" sldId="449"/>
            <ac:spMk id="6" creationId="{7EF94281-6924-B953-DD82-2AFE11336B49}"/>
          </ac:spMkLst>
        </pc:spChg>
      </pc:sldChg>
      <pc:sldChg chg="modSp add mod modAnim">
        <pc:chgData name="Scruel Tao" userId="5ea5c98d59b44d4b" providerId="LiveId" clId="{22D4715F-6495-47C9-BFFC-B560B4C3628E}" dt="2023-05-22T14:09:08.354" v="29768"/>
        <pc:sldMkLst>
          <pc:docMk/>
          <pc:sldMk cId="273546109" sldId="450"/>
        </pc:sldMkLst>
        <pc:spChg chg="mod">
          <ac:chgData name="Scruel Tao" userId="5ea5c98d59b44d4b" providerId="LiveId" clId="{22D4715F-6495-47C9-BFFC-B560B4C3628E}" dt="2023-05-09T02:21:25.076" v="23206"/>
          <ac:spMkLst>
            <pc:docMk/>
            <pc:sldMk cId="273546109" sldId="4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3:43:33.546" v="27263" actId="404"/>
          <ac:spMkLst>
            <pc:docMk/>
            <pc:sldMk cId="273546109" sldId="450"/>
            <ac:spMk id="3" creationId="{0E2FC508-1AFD-A957-52F2-FA1DEF2A9D27}"/>
          </ac:spMkLst>
        </pc:spChg>
      </pc:sldChg>
      <pc:sldChg chg="modSp add mod modAnim">
        <pc:chgData name="Scruel Tao" userId="5ea5c98d59b44d4b" providerId="LiveId" clId="{22D4715F-6495-47C9-BFFC-B560B4C3628E}" dt="2023-05-22T14:09:14.770" v="29769"/>
        <pc:sldMkLst>
          <pc:docMk/>
          <pc:sldMk cId="4140509611" sldId="451"/>
        </pc:sldMkLst>
        <pc:spChg chg="mod">
          <ac:chgData name="Scruel Tao" userId="5ea5c98d59b44d4b" providerId="LiveId" clId="{22D4715F-6495-47C9-BFFC-B560B4C3628E}" dt="2023-05-09T03:43:35.345" v="27264" actId="404"/>
          <ac:spMkLst>
            <pc:docMk/>
            <pc:sldMk cId="4140509611" sldId="451"/>
            <ac:spMk id="3" creationId="{0E2FC508-1AFD-A957-52F2-FA1DEF2A9D27}"/>
          </ac:spMkLst>
        </pc:spChg>
      </pc:sldChg>
      <pc:sldChg chg="addSp modSp add mod modAnim modNotesTx">
        <pc:chgData name="Scruel Tao" userId="5ea5c98d59b44d4b" providerId="LiveId" clId="{22D4715F-6495-47C9-BFFC-B560B4C3628E}" dt="2023-05-22T15:07:48.616" v="29786"/>
        <pc:sldMkLst>
          <pc:docMk/>
          <pc:sldMk cId="2747661728" sldId="452"/>
        </pc:sldMkLst>
        <pc:spChg chg="mod">
          <ac:chgData name="Scruel Tao" userId="5ea5c98d59b44d4b" providerId="LiveId" clId="{22D4715F-6495-47C9-BFFC-B560B4C3628E}" dt="2023-05-22T14:09:52.509" v="29783" actId="20577"/>
          <ac:spMkLst>
            <pc:docMk/>
            <pc:sldMk cId="2747661728" sldId="45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17.565" v="25383" actId="1076"/>
          <ac:spMkLst>
            <pc:docMk/>
            <pc:sldMk cId="2747661728" sldId="452"/>
            <ac:spMk id="4" creationId="{E286C890-E902-9FA3-B9DB-72B94FE56266}"/>
          </ac:spMkLst>
        </pc:spChg>
      </pc:sldChg>
      <pc:sldChg chg="add del">
        <pc:chgData name="Scruel Tao" userId="5ea5c98d59b44d4b" providerId="LiveId" clId="{22D4715F-6495-47C9-BFFC-B560B4C3628E}" dt="2023-05-09T02:44:12.568" v="25468" actId="47"/>
        <pc:sldMkLst>
          <pc:docMk/>
          <pc:sldMk cId="3180268638" sldId="453"/>
        </pc:sldMkLst>
      </pc:sldChg>
      <pc:sldChg chg="addSp modSp add mod modAnim modNotesTx">
        <pc:chgData name="Scruel Tao" userId="5ea5c98d59b44d4b" providerId="LiveId" clId="{22D4715F-6495-47C9-BFFC-B560B4C3628E}" dt="2023-05-22T15:07:54.791" v="29788"/>
        <pc:sldMkLst>
          <pc:docMk/>
          <pc:sldMk cId="2216439526" sldId="454"/>
        </pc:sldMkLst>
        <pc:spChg chg="mod">
          <ac:chgData name="Scruel Tao" userId="5ea5c98d59b44d4b" providerId="LiveId" clId="{22D4715F-6495-47C9-BFFC-B560B4C3628E}" dt="2023-05-09T09:27:29.379" v="27416" actId="207"/>
          <ac:spMkLst>
            <pc:docMk/>
            <pc:sldMk cId="2216439526" sldId="45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23.778" v="25389" actId="1035"/>
          <ac:spMkLst>
            <pc:docMk/>
            <pc:sldMk cId="2216439526" sldId="454"/>
            <ac:spMk id="4" creationId="{FBB50B65-23A6-DC78-48D3-1C740D89C2A7}"/>
          </ac:spMkLst>
        </pc:spChg>
        <pc:spChg chg="add mod">
          <ac:chgData name="Scruel Tao" userId="5ea5c98d59b44d4b" providerId="LiveId" clId="{22D4715F-6495-47C9-BFFC-B560B4C3628E}" dt="2023-05-09T02:46:07.546" v="25649" actId="14100"/>
          <ac:spMkLst>
            <pc:docMk/>
            <pc:sldMk cId="2216439526" sldId="454"/>
            <ac:spMk id="6" creationId="{0B41DC38-36BB-2AA8-DD53-9C2C8712DC1F}"/>
          </ac:spMkLst>
        </pc:spChg>
      </pc:sldChg>
      <pc:sldChg chg="modSp add del mod">
        <pc:chgData name="Scruel Tao" userId="5ea5c98d59b44d4b" providerId="LiveId" clId="{22D4715F-6495-47C9-BFFC-B560B4C3628E}" dt="2023-05-22T14:08:25.783" v="29766" actId="47"/>
        <pc:sldMkLst>
          <pc:docMk/>
          <pc:sldMk cId="1330387926" sldId="455"/>
        </pc:sldMkLst>
        <pc:spChg chg="mod">
          <ac:chgData name="Scruel Tao" userId="5ea5c98d59b44d4b" providerId="LiveId" clId="{22D4715F-6495-47C9-BFFC-B560B4C3628E}" dt="2023-05-09T10:17:10.582" v="27418"/>
          <ac:spMkLst>
            <pc:docMk/>
            <pc:sldMk cId="1330387926" sldId="455"/>
            <ac:spMk id="2" creationId="{BAD162F0-2175-84E9-2387-55F669162449}"/>
          </ac:spMkLst>
        </pc:spChg>
      </pc:sldChg>
      <pc:sldChg chg="add del">
        <pc:chgData name="Scruel Tao" userId="5ea5c98d59b44d4b" providerId="LiveId" clId="{22D4715F-6495-47C9-BFFC-B560B4C3628E}" dt="2023-05-22T08:16:20.870" v="27941" actId="47"/>
        <pc:sldMkLst>
          <pc:docMk/>
          <pc:sldMk cId="651206851" sldId="456"/>
        </pc:sldMkLst>
      </pc:sldChg>
      <pc:sldChg chg="modSp add del mod modTransition addAnim delAnim modAnim">
        <pc:chgData name="Scruel Tao" userId="5ea5c98d59b44d4b" providerId="LiveId" clId="{22D4715F-6495-47C9-BFFC-B560B4C3628E}" dt="2023-05-22T09:30:44.074" v="28753"/>
        <pc:sldMkLst>
          <pc:docMk/>
          <pc:sldMk cId="2684808577" sldId="456"/>
        </pc:sldMkLst>
        <pc:spChg chg="mod">
          <ac:chgData name="Scruel Tao" userId="5ea5c98d59b44d4b" providerId="LiveId" clId="{22D4715F-6495-47C9-BFFC-B560B4C3628E}" dt="2023-05-22T09:17:12.146" v="28612" actId="207"/>
          <ac:spMkLst>
            <pc:docMk/>
            <pc:sldMk cId="2684808577" sldId="456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4:58.461" v="28010"/>
          <ac:spMkLst>
            <pc:docMk/>
            <pc:sldMk cId="2684808577" sldId="456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30.487" v="28276" actId="1076"/>
          <ac:spMkLst>
            <pc:docMk/>
            <pc:sldMk cId="2684808577" sldId="456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8:40.690" v="28342" actId="20577"/>
          <ac:spMkLst>
            <pc:docMk/>
            <pc:sldMk cId="2684808577" sldId="456"/>
            <ac:spMk id="9" creationId="{9F2F9E59-EB7D-87F2-D6CD-F742AD726F5F}"/>
          </ac:spMkLst>
        </pc:spChg>
      </pc:sldChg>
      <pc:sldChg chg="modSp add mod modAnim modNotesTx">
        <pc:chgData name="Scruel Tao" userId="5ea5c98d59b44d4b" providerId="LiveId" clId="{22D4715F-6495-47C9-BFFC-B560B4C3628E}" dt="2023-05-22T09:30:47.219" v="28754"/>
        <pc:sldMkLst>
          <pc:docMk/>
          <pc:sldMk cId="1813195248" sldId="457"/>
        </pc:sldMkLst>
        <pc:spChg chg="mod">
          <ac:chgData name="Scruel Tao" userId="5ea5c98d59b44d4b" providerId="LiveId" clId="{22D4715F-6495-47C9-BFFC-B560B4C3628E}" dt="2023-05-22T09:17:16.850" v="28613" actId="207"/>
          <ac:spMkLst>
            <pc:docMk/>
            <pc:sldMk cId="1813195248" sldId="457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5:55.275" v="28032"/>
          <ac:spMkLst>
            <pc:docMk/>
            <pc:sldMk cId="1813195248" sldId="457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7.551" v="28275" actId="1076"/>
          <ac:spMkLst>
            <pc:docMk/>
            <pc:sldMk cId="1813195248" sldId="45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8:56:29.003" v="28037" actId="20577"/>
          <ac:spMkLst>
            <pc:docMk/>
            <pc:sldMk cId="1813195248" sldId="457"/>
            <ac:spMk id="9" creationId="{9F2F9E59-EB7D-87F2-D6CD-F742AD726F5F}"/>
          </ac:spMkLst>
        </pc:spChg>
      </pc:sldChg>
      <pc:sldChg chg="modSp add mod modAnim">
        <pc:chgData name="Scruel Tao" userId="5ea5c98d59b44d4b" providerId="LiveId" clId="{22D4715F-6495-47C9-BFFC-B560B4C3628E}" dt="2023-05-22T09:33:18.399" v="28807" actId="20577"/>
        <pc:sldMkLst>
          <pc:docMk/>
          <pc:sldMk cId="3168898886" sldId="458"/>
        </pc:sldMkLst>
        <pc:spChg chg="mod">
          <ac:chgData name="Scruel Tao" userId="5ea5c98d59b44d4b" providerId="LiveId" clId="{22D4715F-6495-47C9-BFFC-B560B4C3628E}" dt="2023-05-22T09:17:19.037" v="28614" actId="207"/>
          <ac:spMkLst>
            <pc:docMk/>
            <pc:sldMk cId="3168898886" sldId="458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1:32.569" v="28214"/>
          <ac:spMkLst>
            <pc:docMk/>
            <pc:sldMk cId="3168898886" sldId="458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1:47.702" v="28219" actId="1035"/>
          <ac:spMkLst>
            <pc:docMk/>
            <pc:sldMk cId="3168898886" sldId="45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33:18.399" v="28807" actId="20577"/>
          <ac:spMkLst>
            <pc:docMk/>
            <pc:sldMk cId="3168898886" sldId="458"/>
            <ac:spMk id="9" creationId="{9F2F9E59-EB7D-87F2-D6CD-F742AD726F5F}"/>
          </ac:spMkLst>
        </pc:spChg>
      </pc:sldChg>
      <pc:sldChg chg="addSp delSp modSp add mod ord modTransition addAnim delAnim modAnim modNotesTx">
        <pc:chgData name="Scruel Tao" userId="5ea5c98d59b44d4b" providerId="LiveId" clId="{22D4715F-6495-47C9-BFFC-B560B4C3628E}" dt="2023-05-22T09:33:57.383" v="28819"/>
        <pc:sldMkLst>
          <pc:docMk/>
          <pc:sldMk cId="929995910" sldId="459"/>
        </pc:sldMkLst>
        <pc:spChg chg="mod">
          <ac:chgData name="Scruel Tao" userId="5ea5c98d59b44d4b" providerId="LiveId" clId="{22D4715F-6495-47C9-BFFC-B560B4C3628E}" dt="2023-05-22T09:17:21.451" v="28615" actId="207"/>
          <ac:spMkLst>
            <pc:docMk/>
            <pc:sldMk cId="929995910" sldId="459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3:47.699" v="28813" actId="122"/>
          <ac:spMkLst>
            <pc:docMk/>
            <pc:sldMk cId="929995910" sldId="459"/>
            <ac:spMk id="9" creationId="{9F2F9E59-EB7D-87F2-D6CD-F742AD726F5F}"/>
          </ac:spMkLst>
        </pc:spChg>
        <pc:picChg chg="add del mod">
          <ac:chgData name="Scruel Tao" userId="5ea5c98d59b44d4b" providerId="LiveId" clId="{22D4715F-6495-47C9-BFFC-B560B4C3628E}" dt="2023-05-22T09:03:08.006" v="28256"/>
          <ac:picMkLst>
            <pc:docMk/>
            <pc:sldMk cId="929995910" sldId="459"/>
            <ac:picMk id="6" creationId="{0447FBC2-920A-2B23-8410-F00853576882}"/>
          </ac:picMkLst>
        </pc:picChg>
        <pc:picChg chg="add mod">
          <ac:chgData name="Scruel Tao" userId="5ea5c98d59b44d4b" providerId="LiveId" clId="{22D4715F-6495-47C9-BFFC-B560B4C3628E}" dt="2023-05-22T09:03:26.093" v="28263" actId="1076"/>
          <ac:picMkLst>
            <pc:docMk/>
            <pc:sldMk cId="929995910" sldId="459"/>
            <ac:picMk id="7" creationId="{B7CE596F-8162-43AB-DED8-91BACC66B238}"/>
          </ac:picMkLst>
        </pc:picChg>
      </pc:sldChg>
      <pc:sldChg chg="addSp delSp modSp add mod modAnim">
        <pc:chgData name="Scruel Tao" userId="5ea5c98d59b44d4b" providerId="LiveId" clId="{22D4715F-6495-47C9-BFFC-B560B4C3628E}" dt="2023-05-22T09:17:23.122" v="28616" actId="207"/>
        <pc:sldMkLst>
          <pc:docMk/>
          <pc:sldMk cId="3408290739" sldId="460"/>
        </pc:sldMkLst>
        <pc:spChg chg="mod">
          <ac:chgData name="Scruel Tao" userId="5ea5c98d59b44d4b" providerId="LiveId" clId="{22D4715F-6495-47C9-BFFC-B560B4C3628E}" dt="2023-05-22T09:17:23.122" v="28616" actId="207"/>
          <ac:spMkLst>
            <pc:docMk/>
            <pc:sldMk cId="3408290739" sldId="460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4:15.024" v="28271"/>
          <ac:spMkLst>
            <pc:docMk/>
            <pc:sldMk cId="3408290739" sldId="460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2.402" v="28274" actId="1035"/>
          <ac:spMkLst>
            <pc:docMk/>
            <pc:sldMk cId="3408290739" sldId="46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09:04:48.742" v="28285" actId="1035"/>
          <ac:spMkLst>
            <pc:docMk/>
            <pc:sldMk cId="3408290739" sldId="460"/>
            <ac:spMk id="6" creationId="{C9D2B2F9-AEFB-21A2-A705-6022221CEBA7}"/>
          </ac:spMkLst>
        </pc:spChg>
        <pc:spChg chg="mod">
          <ac:chgData name="Scruel Tao" userId="5ea5c98d59b44d4b" providerId="LiveId" clId="{22D4715F-6495-47C9-BFFC-B560B4C3628E}" dt="2023-05-22T09:04:07.520" v="28270"/>
          <ac:spMkLst>
            <pc:docMk/>
            <pc:sldMk cId="3408290739" sldId="460"/>
            <ac:spMk id="9" creationId="{9F2F9E59-EB7D-87F2-D6CD-F742AD726F5F}"/>
          </ac:spMkLst>
        </pc:spChg>
        <pc:picChg chg="del">
          <ac:chgData name="Scruel Tao" userId="5ea5c98d59b44d4b" providerId="LiveId" clId="{22D4715F-6495-47C9-BFFC-B560B4C3628E}" dt="2023-05-22T09:04:04.388" v="28267" actId="478"/>
          <ac:picMkLst>
            <pc:docMk/>
            <pc:sldMk cId="3408290739" sldId="460"/>
            <ac:picMk id="7" creationId="{B7CE596F-8162-43AB-DED8-91BACC66B238}"/>
          </ac:picMkLst>
        </pc:picChg>
      </pc:sldChg>
      <pc:sldChg chg="addSp delSp modSp add del mod modAnim">
        <pc:chgData name="Scruel Tao" userId="5ea5c98d59b44d4b" providerId="LiveId" clId="{22D4715F-6495-47C9-BFFC-B560B4C3628E}" dt="2023-05-22T09:34:54.250" v="28860" actId="20577"/>
        <pc:sldMkLst>
          <pc:docMk/>
          <pc:sldMk cId="3828550816" sldId="461"/>
        </pc:sldMkLst>
        <pc:spChg chg="mod">
          <ac:chgData name="Scruel Tao" userId="5ea5c98d59b44d4b" providerId="LiveId" clId="{22D4715F-6495-47C9-BFFC-B560B4C3628E}" dt="2023-05-22T09:17:24.784" v="28617" actId="207"/>
          <ac:spMkLst>
            <pc:docMk/>
            <pc:sldMk cId="3828550816" sldId="461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4:36.105" v="28823" actId="478"/>
          <ac:spMkLst>
            <pc:docMk/>
            <pc:sldMk cId="3828550816" sldId="461"/>
            <ac:spMk id="9" creationId="{9F2F9E59-EB7D-87F2-D6CD-F742AD726F5F}"/>
          </ac:spMkLst>
        </pc:spChg>
        <pc:spChg chg="add mod">
          <ac:chgData name="Scruel Tao" userId="5ea5c98d59b44d4b" providerId="LiveId" clId="{22D4715F-6495-47C9-BFFC-B560B4C3628E}" dt="2023-05-22T09:34:54.250" v="28860" actId="20577"/>
          <ac:spMkLst>
            <pc:docMk/>
            <pc:sldMk cId="3828550816" sldId="461"/>
            <ac:spMk id="10" creationId="{24EBD9CD-6306-5511-5552-163FA834BA7A}"/>
          </ac:spMkLst>
        </pc:spChg>
        <pc:picChg chg="add del mod">
          <ac:chgData name="Scruel Tao" userId="5ea5c98d59b44d4b" providerId="LiveId" clId="{22D4715F-6495-47C9-BFFC-B560B4C3628E}" dt="2023-05-22T09:05:57.236" v="28299"/>
          <ac:picMkLst>
            <pc:docMk/>
            <pc:sldMk cId="3828550816" sldId="461"/>
            <ac:picMk id="7" creationId="{C76D6DB6-17E0-2FE9-5752-B7596E784DE3}"/>
          </ac:picMkLst>
        </pc:picChg>
        <pc:picChg chg="add del mod">
          <ac:chgData name="Scruel Tao" userId="5ea5c98d59b44d4b" providerId="LiveId" clId="{22D4715F-6495-47C9-BFFC-B560B4C3628E}" dt="2023-05-22T09:34:44.017" v="28825" actId="1076"/>
          <ac:picMkLst>
            <pc:docMk/>
            <pc:sldMk cId="3828550816" sldId="461"/>
            <ac:picMk id="8" creationId="{64A29C88-A127-D73D-0970-C49248332F71}"/>
          </ac:picMkLst>
        </pc:picChg>
        <pc:picChg chg="add del mod">
          <ac:chgData name="Scruel Tao" userId="5ea5c98d59b44d4b" providerId="LiveId" clId="{22D4715F-6495-47C9-BFFC-B560B4C3628E}" dt="2023-05-22T09:34:45.610" v="28826" actId="21"/>
          <ac:picMkLst>
            <pc:docMk/>
            <pc:sldMk cId="3828550816" sldId="461"/>
            <ac:picMk id="11" creationId="{9AE9857C-6012-5F48-4CB3-46C2589D6A94}"/>
          </ac:picMkLst>
        </pc:picChg>
      </pc:sldChg>
      <pc:sldChg chg="modSp add mod modAnim">
        <pc:chgData name="Scruel Tao" userId="5ea5c98d59b44d4b" providerId="LiveId" clId="{22D4715F-6495-47C9-BFFC-B560B4C3628E}" dt="2023-05-22T09:42:51.096" v="28971"/>
        <pc:sldMkLst>
          <pc:docMk/>
          <pc:sldMk cId="1303079086" sldId="462"/>
        </pc:sldMkLst>
        <pc:spChg chg="mod">
          <ac:chgData name="Scruel Tao" userId="5ea5c98d59b44d4b" providerId="LiveId" clId="{22D4715F-6495-47C9-BFFC-B560B4C3628E}" dt="2023-05-22T09:40:42.070" v="28966" actId="20577"/>
          <ac:spMkLst>
            <pc:docMk/>
            <pc:sldMk cId="1303079086" sldId="462"/>
            <ac:spMk id="3" creationId="{0E2FC508-1AFD-A957-52F2-FA1DEF2A9D27}"/>
          </ac:spMkLst>
        </pc:spChg>
      </pc:sldChg>
      <pc:sldChg chg="addSp delSp modSp add mod modAnim">
        <pc:chgData name="Scruel Tao" userId="5ea5c98d59b44d4b" providerId="LiveId" clId="{22D4715F-6495-47C9-BFFC-B560B4C3628E}" dt="2023-05-22T09:48:52.211" v="29097"/>
        <pc:sldMkLst>
          <pc:docMk/>
          <pc:sldMk cId="325560044" sldId="463"/>
        </pc:sldMkLst>
        <pc:spChg chg="mod">
          <ac:chgData name="Scruel Tao" userId="5ea5c98d59b44d4b" providerId="LiveId" clId="{22D4715F-6495-47C9-BFFC-B560B4C3628E}" dt="2023-05-22T09:48:51.319" v="29096" actId="6549"/>
          <ac:spMkLst>
            <pc:docMk/>
            <pc:sldMk cId="325560044" sldId="463"/>
            <ac:spMk id="5" creationId="{F073467D-225B-AE8B-37FB-2C2581EA6DC0}"/>
          </ac:spMkLst>
        </pc:spChg>
        <pc:picChg chg="add del">
          <ac:chgData name="Scruel Tao" userId="5ea5c98d59b44d4b" providerId="LiveId" clId="{22D4715F-6495-47C9-BFFC-B560B4C3628E}" dt="2023-05-22T09:48:46.984" v="29057" actId="478"/>
          <ac:picMkLst>
            <pc:docMk/>
            <pc:sldMk cId="325560044" sldId="463"/>
            <ac:picMk id="4" creationId="{70390E0E-2FA4-5314-BD49-05C1645C1D30}"/>
          </ac:picMkLst>
        </pc:picChg>
      </pc:sldChg>
      <pc:sldChg chg="add modAnim">
        <pc:chgData name="Scruel Tao" userId="5ea5c98d59b44d4b" providerId="LiveId" clId="{22D4715F-6495-47C9-BFFC-B560B4C3628E}" dt="2023-05-22T09:54:20.630" v="29131"/>
        <pc:sldMkLst>
          <pc:docMk/>
          <pc:sldMk cId="883710824" sldId="464"/>
        </pc:sldMkLst>
      </pc:sldChg>
      <pc:sldChg chg="modSp add modTransition modAnim">
        <pc:chgData name="Scruel Tao" userId="5ea5c98d59b44d4b" providerId="LiveId" clId="{22D4715F-6495-47C9-BFFC-B560B4C3628E}" dt="2023-05-22T09:57:07.799" v="29188" actId="20577"/>
        <pc:sldMkLst>
          <pc:docMk/>
          <pc:sldMk cId="3919933653" sldId="465"/>
        </pc:sldMkLst>
        <pc:spChg chg="mod">
          <ac:chgData name="Scruel Tao" userId="5ea5c98d59b44d4b" providerId="LiveId" clId="{22D4715F-6495-47C9-BFFC-B560B4C3628E}" dt="2023-05-22T09:57:07.799" v="29188" actId="20577"/>
          <ac:spMkLst>
            <pc:docMk/>
            <pc:sldMk cId="3919933653" sldId="465"/>
            <ac:spMk id="5" creationId="{F073467D-225B-AE8B-37FB-2C2581EA6DC0}"/>
          </ac:spMkLst>
        </pc:spChg>
      </pc:sldChg>
      <pc:sldChg chg="delSp modSp add mod modAnim">
        <pc:chgData name="Scruel Tao" userId="5ea5c98d59b44d4b" providerId="LiveId" clId="{22D4715F-6495-47C9-BFFC-B560B4C3628E}" dt="2023-05-22T10:13:59.410" v="29375"/>
        <pc:sldMkLst>
          <pc:docMk/>
          <pc:sldMk cId="3547635678" sldId="466"/>
        </pc:sldMkLst>
        <pc:spChg chg="mod">
          <ac:chgData name="Scruel Tao" userId="5ea5c98d59b44d4b" providerId="LiveId" clId="{22D4715F-6495-47C9-BFFC-B560B4C3628E}" dt="2023-05-22T10:13:20.161" v="29366" actId="207"/>
          <ac:spMkLst>
            <pc:docMk/>
            <pc:sldMk cId="3547635678" sldId="46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13:49.786" v="29373" actId="478"/>
          <ac:spMkLst>
            <pc:docMk/>
            <pc:sldMk cId="3547635678" sldId="466"/>
            <ac:spMk id="7" creationId="{A8759E76-F8D4-3E82-7689-BCB72F5A542F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9:11.903" v="29431" actId="21"/>
        <pc:sldMkLst>
          <pc:docMk/>
          <pc:sldMk cId="2094743714" sldId="467"/>
        </pc:sldMkLst>
        <pc:spChg chg="del">
          <ac:chgData name="Scruel Tao" userId="5ea5c98d59b44d4b" providerId="LiveId" clId="{22D4715F-6495-47C9-BFFC-B560B4C3628E}" dt="2023-05-22T10:17:26.898" v="29411" actId="478"/>
          <ac:spMkLst>
            <pc:docMk/>
            <pc:sldMk cId="2094743714" sldId="46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10:17:50.106" v="29418" actId="1076"/>
          <ac:spMkLst>
            <pc:docMk/>
            <pc:sldMk cId="2094743714" sldId="467"/>
            <ac:spMk id="4" creationId="{2B0D26BE-63CB-9CFA-8A93-F6AAA2B173BF}"/>
          </ac:spMkLst>
        </pc:spChg>
        <pc:picChg chg="add mod">
          <ac:chgData name="Scruel Tao" userId="5ea5c98d59b44d4b" providerId="LiveId" clId="{22D4715F-6495-47C9-BFFC-B560B4C3628E}" dt="2023-05-22T10:18:56.996" v="29427" actId="14826"/>
          <ac:picMkLst>
            <pc:docMk/>
            <pc:sldMk cId="2094743714" sldId="467"/>
            <ac:picMk id="8" creationId="{DB4D2888-0D58-E2FA-0A94-328DC8F9780E}"/>
          </ac:picMkLst>
        </pc:picChg>
        <pc:picChg chg="add del mod">
          <ac:chgData name="Scruel Tao" userId="5ea5c98d59b44d4b" providerId="LiveId" clId="{22D4715F-6495-47C9-BFFC-B560B4C3628E}" dt="2023-05-22T10:19:11.903" v="29431" actId="21"/>
          <ac:picMkLst>
            <pc:docMk/>
            <pc:sldMk cId="2094743714" sldId="467"/>
            <ac:picMk id="9" creationId="{67E04898-2104-A07C-2D20-706D2389C231}"/>
          </ac:picMkLst>
        </pc:picChg>
      </pc:sldChg>
      <pc:sldChg chg="delSp modSp add mod modAnim">
        <pc:chgData name="Scruel Tao" userId="5ea5c98d59b44d4b" providerId="LiveId" clId="{22D4715F-6495-47C9-BFFC-B560B4C3628E}" dt="2023-05-22T13:26:09.943" v="29520"/>
        <pc:sldMkLst>
          <pc:docMk/>
          <pc:sldMk cId="3482834144" sldId="468"/>
        </pc:sldMkLst>
        <pc:spChg chg="mod">
          <ac:chgData name="Scruel Tao" userId="5ea5c98d59b44d4b" providerId="LiveId" clId="{22D4715F-6495-47C9-BFFC-B560B4C3628E}" dt="2023-05-22T10:21:10.939" v="29453" actId="20577"/>
          <ac:spMkLst>
            <pc:docMk/>
            <pc:sldMk cId="3482834144" sldId="468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20:54.139" v="29452" actId="478"/>
          <ac:spMkLst>
            <pc:docMk/>
            <pc:sldMk cId="3482834144" sldId="468"/>
            <ac:spMk id="7" creationId="{A8759E76-F8D4-3E82-7689-BCB72F5A542F}"/>
          </ac:spMkLst>
        </pc:spChg>
      </pc:sldChg>
      <pc:sldMasterChg chg="modTransition modSldLayout sldLayoutOrd">
        <pc:chgData name="Scruel Tao" userId="5ea5c98d59b44d4b" providerId="LiveId" clId="{22D4715F-6495-47C9-BFFC-B560B4C3628E}" dt="2023-05-16T03:55:33.152" v="27464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22D4715F-6495-47C9-BFFC-B560B4C3628E}" dt="2023-05-03T01:04:46.706" v="1452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">
            <ac:chgData name="Scruel Tao" userId="5ea5c98d59b44d4b" providerId="LiveId" clId="{22D4715F-6495-47C9-BFFC-B560B4C3628E}" dt="2023-05-03T00:07:41.278" v="1416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22D4715F-6495-47C9-BFFC-B560B4C3628E}" dt="2023-05-03T00:07:41.472" v="1417"/>
            <ac:spMkLst>
              <pc:docMk/>
              <pc:sldMasterMk cId="1766057859" sldId="2147483648"/>
              <pc:sldLayoutMk cId="2116765151" sldId="2147483650"/>
              <ac:spMk id="8" creationId="{7395EF24-4D09-F51C-BC79-A3A1AD9AAF0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22D4715F-6495-47C9-BFFC-B560B4C3628E}" dt="2023-05-03T01:04:51.818" v="1453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22D4715F-6495-47C9-BFFC-B560B4C3628E}" dt="2023-05-03T01:04:54.436" v="1454" actId="2711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">
            <ac:chgData name="Scruel Tao" userId="5ea5c98d59b44d4b" providerId="LiveId" clId="{22D4715F-6495-47C9-BFFC-B560B4C3628E}" dt="2023-05-03T00:07:44.359" v="1418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22D4715F-6495-47C9-BFFC-B560B4C3628E}" dt="2023-05-03T00:07:44.573" v="1419"/>
            <ac:spMkLst>
              <pc:docMk/>
              <pc:sldMasterMk cId="1766057859" sldId="2147483648"/>
              <pc:sldLayoutMk cId="2296489930" sldId="2147483652"/>
              <ac:spMk id="9" creationId="{3EE2E404-654E-53BA-3175-C9B5BA454B94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03742116" sldId="2147483653"/>
          </pc:sldLayoutMkLst>
        </pc:sldLayoutChg>
        <pc:sldLayoutChg chg="addSp delSp modSp mod ord modTransition">
          <pc:chgData name="Scruel Tao" userId="5ea5c98d59b44d4b" providerId="LiveId" clId="{22D4715F-6495-47C9-BFFC-B560B4C3628E}" dt="2023-05-07T17:31:37.272" v="11735"/>
          <pc:sldLayoutMkLst>
            <pc:docMk/>
            <pc:sldMasterMk cId="1766057859" sldId="2147483648"/>
            <pc:sldLayoutMk cId="2266343131" sldId="2147483654"/>
          </pc:sldLayoutMkLst>
          <pc:spChg chg="add mod">
            <ac:chgData name="Scruel Tao" userId="5ea5c98d59b44d4b" providerId="LiveId" clId="{22D4715F-6495-47C9-BFFC-B560B4C3628E}" dt="2023-05-07T17:31:37.272" v="11735"/>
            <ac:spMkLst>
              <pc:docMk/>
              <pc:sldMasterMk cId="1766057859" sldId="2147483648"/>
              <pc:sldLayoutMk cId="2266343131" sldId="2147483654"/>
              <ac:spMk id="2" creationId="{1B0B87D9-628A-E922-5C1E-80B16557410C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2" creationId="{F5CE69E0-457E-1E0F-BFFB-A38F149986FD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3" creationId="{5CD99D4C-E550-031C-D4D1-6AFF658E5275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4" creationId="{9614AC80-6964-97CC-FAB6-312C87CC1847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5" creationId="{BC06F104-732D-9A6D-CFAD-EFE5A7F8EFEE}"/>
            </ac:spMkLst>
          </pc:spChg>
          <pc:spChg chg="add del mod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6" creationId="{8AA62AF2-8A57-5953-1EAE-7E5342C9CCE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7" creationId="{0EA02F3C-1522-518B-E066-46D1F56CDE6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8" creationId="{0F2A50A1-04D2-6226-F924-D0C79F32290B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9" creationId="{8325DA0B-1EFF-9289-8D5B-7A5ADF34FBB6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0" creationId="{45B2382C-28FB-E9EA-1679-29D81639BA24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1" creationId="{81315CFF-E49B-A3DA-0283-2314C45EADB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2" creationId="{F1DF11FE-3665-C568-F675-CBD63C8BC27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3" creationId="{6645C506-80E4-2AA2-2BE4-9FA961B606AE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4" creationId="{19A75951-4214-359E-ED9C-7DF8BE2BED36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5" creationId="{695C67B5-1D84-921F-8E01-5415022FA423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6" creationId="{A97B5E09-DD7B-0B5D-0E59-5A0C564EBBB4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7" creationId="{67C1917C-91F6-BC7F-E20E-8AEDE01040A1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8" creationId="{0C650A1B-8798-1ADB-8C9F-785242C488AB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9" creationId="{D633A678-B8D6-108A-5FF2-85C3CF795AA1}"/>
            </ac:spMkLst>
          </pc:spChg>
          <pc:spChg chg="add del mod">
            <ac:chgData name="Scruel Tao" userId="5ea5c98d59b44d4b" providerId="LiveId" clId="{22D4715F-6495-47C9-BFFC-B560B4C3628E}" dt="2023-05-07T17:31:36.424" v="11734" actId="478"/>
            <ac:spMkLst>
              <pc:docMk/>
              <pc:sldMasterMk cId="1766057859" sldId="2147483648"/>
              <pc:sldLayoutMk cId="2266343131" sldId="2147483654"/>
              <ac:spMk id="20" creationId="{FDEC833B-EDDA-46A1-C50D-564863D9A0ED}"/>
            </ac:spMkLst>
          </pc:spChg>
          <pc:spChg chg="add del mod">
            <ac:chgData name="Scruel Tao" userId="5ea5c98d59b44d4b" providerId="LiveId" clId="{22D4715F-6495-47C9-BFFC-B560B4C3628E}" dt="2023-05-03T15:29:19.897" v="6245" actId="21"/>
            <ac:spMkLst>
              <pc:docMk/>
              <pc:sldMasterMk cId="1766057859" sldId="2147483648"/>
              <pc:sldLayoutMk cId="2266343131" sldId="2147483654"/>
              <ac:spMk id="21" creationId="{ACBA58E4-C29A-7139-7ECD-1A915F279655}"/>
            </ac:spMkLst>
          </pc:spChg>
          <pc:spChg chg="add del mod">
            <ac:chgData name="Scruel Tao" userId="5ea5c98d59b44d4b" providerId="LiveId" clId="{22D4715F-6495-47C9-BFFC-B560B4C3628E}" dt="2023-05-03T15:29:19.250" v="6244" actId="21"/>
            <ac:spMkLst>
              <pc:docMk/>
              <pc:sldMasterMk cId="1766057859" sldId="2147483648"/>
              <pc:sldLayoutMk cId="2266343131" sldId="2147483654"/>
              <ac:spMk id="22" creationId="{69DD1BCD-E3C6-E0BA-D755-280C709173B7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3" creationId="{E3D69607-5436-F0FA-DED8-07002860CE60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4" creationId="{4655A987-2DE4-FC54-5847-BE23D022388C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5" creationId="{5E083CA6-E477-D416-A40A-FBAF89E50AA3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6" creationId="{E7CFF3F6-0C9B-E94F-D4FA-54B1D341B93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22D4715F-6495-47C9-BFFC-B560B4C3628E}" dt="2023-05-16T03:55:33.152" v="27464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22D4715F-6495-47C9-BFFC-B560B4C3628E}" dt="2023-05-16T03:55:33.152" v="27464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</pc:sldMaster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modMainMaster">
      <pc:chgData name="Scruel Tao" userId="5ea5c98d59b44d4b" providerId="LiveId" clId="{A52ED264-C864-416B-BFF4-46855FE833A0}" dt="2023-04-25T06:04:49.595" v="147" actId="47"/>
      <pc:docMkLst>
        <pc:docMk/>
      </pc:docMkLst>
      <pc:sldChg chg="modSp mod">
        <pc:chgData name="Scruel Tao" userId="5ea5c98d59b44d4b" providerId="LiveId" clId="{A52ED264-C864-416B-BFF4-46855FE833A0}" dt="2023-04-25T06:04:25.067" v="132" actId="20577"/>
        <pc:sldMkLst>
          <pc:docMk/>
          <pc:sldMk cId="1112998187" sldId="257"/>
        </pc:sldMkLst>
        <pc:spChg chg="mod">
          <ac:chgData name="Scruel Tao" userId="5ea5c98d59b44d4b" providerId="LiveId" clId="{A52ED264-C864-416B-BFF4-46855FE833A0}" dt="2023-04-25T05:55:34.925" v="7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5T06:04:25.067" v="132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modSp mod">
        <pc:chgData name="Scruel Tao" userId="5ea5c98d59b44d4b" providerId="LiveId" clId="{A52ED264-C864-416B-BFF4-46855FE833A0}" dt="2023-04-25T06:04:37.445" v="134"/>
        <pc:sldMkLst>
          <pc:docMk/>
          <pc:sldMk cId="1199684676" sldId="259"/>
        </pc:sldMkLst>
        <pc:spChg chg="mod">
          <ac:chgData name="Scruel Tao" userId="5ea5c98d59b44d4b" providerId="LiveId" clId="{A52ED264-C864-416B-BFF4-46855FE833A0}" dt="2023-04-25T06:04:37.445" v="134"/>
          <ac:spMkLst>
            <pc:docMk/>
            <pc:sldMk cId="1199684676" sldId="259"/>
            <ac:spMk id="2" creationId="{ABA783DF-49A6-7EF1-661E-C574E2C2F386}"/>
          </ac:spMkLst>
        </pc:spChg>
      </pc:sldChg>
      <pc:sldChg chg="modSp">
        <pc:chgData name="Scruel Tao" userId="5ea5c98d59b44d4b" providerId="LiveId" clId="{A52ED264-C864-416B-BFF4-46855FE833A0}" dt="2023-04-25T05:55:16.475" v="3" actId="113"/>
        <pc:sldMkLst>
          <pc:docMk/>
          <pc:sldMk cId="0" sldId="260"/>
        </pc:sldMkLst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MasterChg chg="modSldLayout">
        <pc:chgData name="Scruel Tao" userId="5ea5c98d59b44d4b" providerId="LiveId" clId="{A52ED264-C864-416B-BFF4-46855FE833A0}" dt="2023-04-25T06:02:10.750" v="86" actId="14100"/>
        <pc:sldMasterMkLst>
          <pc:docMk/>
          <pc:sldMasterMk cId="1766057859" sldId="2147483648"/>
        </pc:sldMasterMkLst>
        <pc:sldLayoutChg chg="modSp mod">
          <pc:chgData name="Scruel Tao" userId="5ea5c98d59b44d4b" providerId="LiveId" clId="{A52ED264-C864-416B-BFF4-46855FE833A0}" dt="2023-04-25T06:02:04.393" v="84" actId="14100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4-25T06:02:04.393" v="84" actId="14100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</pc:sldLayoutChg>
        <pc:sldLayoutChg chg="modSp mod">
          <pc:chgData name="Scruel Tao" userId="5ea5c98d59b44d4b" providerId="LiveId" clId="{A52ED264-C864-416B-BFF4-46855FE833A0}" dt="2023-04-25T06:02:10.750" v="86" actId="14100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4-25T06:02:10.750" v="86" actId="14100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88D73D01-CABB-4B2D-80EC-648726E3C219}"/>
    <pc:docChg chg="addSld delSld modSld">
      <pc:chgData name="Scruel Tao" userId="5ea5c98d59b44d4b" providerId="LiveId" clId="{88D73D01-CABB-4B2D-80EC-648726E3C219}" dt="2023-04-26T02:43:35.768" v="17" actId="20577"/>
      <pc:docMkLst>
        <pc:docMk/>
      </pc:docMkLst>
      <pc:sldChg chg="modSp add del mod">
        <pc:chgData name="Scruel Tao" userId="5ea5c98d59b44d4b" providerId="LiveId" clId="{88D73D01-CABB-4B2D-80EC-648726E3C219}" dt="2023-04-26T02:43:35.768" v="17" actId="20577"/>
        <pc:sldMkLst>
          <pc:docMk/>
          <pc:sldMk cId="1112998187" sldId="257"/>
        </pc:sldMkLst>
        <pc:spChg chg="mod">
          <ac:chgData name="Scruel Tao" userId="5ea5c98d59b44d4b" providerId="LiveId" clId="{88D73D01-CABB-4B2D-80EC-648726E3C219}" dt="2023-04-26T02:43:35.768" v="17" actId="20577"/>
          <ac:spMkLst>
            <pc:docMk/>
            <pc:sldMk cId="1112998187" sldId="257"/>
            <ac:spMk id="2" creationId="{1422DFF6-0952-1023-64E3-97184D36BE3F}"/>
          </ac:spMkLst>
        </pc:spChg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199684676" sldId="259"/>
        </pc:sldMkLst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751565490" sldId="276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519437269" sldId="279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745708182" sldId="280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64430658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</a:t>
            </a:r>
          </a:p>
          <a:p>
            <a:pPr algn="l"/>
            <a:r>
              <a:rPr lang="zh-CN" altLang="en-US" dirty="0"/>
              <a:t>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zh-CN" altLang="en-US" sz="1200" b="0" i="0" u="none" strike="noStrike" baseline="0" dirty="0">
                <a:latin typeface="FZSSJW--GB1-0"/>
              </a:rPr>
              <a:t>在创建与安全相关的应用程序时，不要使用模块 </a:t>
            </a:r>
            <a:r>
              <a:rPr lang="en-US" altLang="zh-CN" sz="1200" b="0" i="0" u="none" strike="noStrike" baseline="0" dirty="0">
                <a:latin typeface="TheSansMonoCondensed-"/>
              </a:rPr>
              <a:t>random</a:t>
            </a:r>
            <a:r>
              <a:rPr lang="zh-CN" altLang="en-US" sz="1200" b="0" i="0" u="none" strike="noStrike" baseline="0" dirty="0">
                <a:latin typeface="FZSSJW--GB1-0"/>
              </a:rPr>
              <a:t>，但它能用来创建众多有趣的项目。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当然，还有一个常量命名法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 </a:t>
            </a:r>
            <a:r>
              <a:rPr lang="en-US" altLang="zh-CN" dirty="0" err="1"/>
              <a:t>cls</a:t>
            </a:r>
            <a:r>
              <a:rPr lang="zh-CN" altLang="en-US" dirty="0"/>
              <a:t> 或是 </a:t>
            </a:r>
            <a:r>
              <a:rPr lang="en-US" altLang="zh-CN" dirty="0"/>
              <a:t>this </a:t>
            </a:r>
            <a:r>
              <a:rPr lang="zh-CN" altLang="en-US" dirty="0"/>
              <a:t>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函数的函数体：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第一行是说明性注释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这些可以通过实例访问的变量，我们称之为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类中的大部分函数都被称为方法</a:t>
            </a:r>
            <a:endParaRPr lang="en-US" altLang="zh-CN" sz="24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后面创建的小狗实例，都能够访问这些方法，换句话说，它们都会坐下和打滚。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4290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32593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在这一节中，我们的任务是学习修改实例的属性的方式。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类后，我们创建了一个实例，并将其赋给变量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1" y="5051016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在编写类时，并非总是要从头开始，如果要编写的类是一个已有类的特殊版本，则我们可以使用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下面来模拟电动汽车，电动汽车是一种特殊的汽车，和之前的汽车一样，它也有里程表，也需要能够显示信息。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类的基础上，创建它的继承类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当然，不要忘了英文冒号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1010113" y="3679821"/>
            <a:ext cx="4155947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接着我们定义了一个方法，用于打印电池容量信息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类中，我们将之前电池容量属性，改为了表示电池的属性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，然后将电池实例赋值给了这个属性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在创建电池实例时，如果没有实参提供，它的电池容量将会是默认值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9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922856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实际上，我们应该尝试从较高的逻辑层面思考（而不是语法层面），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即先考虑如何用代码表示实际事物，然后再调整代码的实现。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建议多多尝试不同的方法来重写类，这是很常见的做法。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要编写出高效、准确的代码，重写这是必经之路。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为了避免一个文件中包含过多的类，我们将继续学习模块的相关内容：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首先将类存储在模块中，然后在主程序中导入所需要的模块，并使用其中定义的类来创建对象。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和第八章学习时一样，让我们做一些准备工作：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 err="1">
                <a:highlight>
                  <a:srgbClr val="F0F0F0"/>
                </a:highlight>
              </a:rPr>
              <a:t>module_class_demo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E3CC4-4508-3EDF-EC67-C64A5ACC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562" y="4256116"/>
            <a:ext cx="3995691" cy="19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FBBDA-15CF-A7D5-6CC8-F786C285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912"/>
          <a:stretch/>
        </p:blipFill>
        <p:spPr>
          <a:xfrm>
            <a:off x="5555245" y="3566987"/>
            <a:ext cx="5435140" cy="28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这种方法也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我们应在一开始让代码结构尽量简单，然后再尝试让代码更加整洁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例如和本节的讲解顺序一样，完全可以在一个文件中完成所有工作，在确认一切正常后，再将类移到独立的模块中。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dirty="0"/>
              <a:t>import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其中就包含一个有趣的方法 </a:t>
            </a:r>
            <a:r>
              <a:rPr lang="en-US" altLang="zh-CN" dirty="0" err="1"/>
              <a:t>randint</a:t>
            </a:r>
            <a:r>
              <a:rPr lang="en-US" altLang="zh-CN" dirty="0"/>
              <a:t>()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dirty="0"/>
              <a:t>choice()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类名中的每个单词的首字母都应大写，并且不使用下划线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实例名和模块名都应该使用全小写，并在单词之间加上下划线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9037</Words>
  <Application>Microsoft Office PowerPoint</Application>
  <PresentationFormat>宽屏</PresentationFormat>
  <Paragraphs>723</Paragraphs>
  <Slides>79</Slides>
  <Notes>76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4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2023-06-02T13:44:57Z</dcterms:modified>
</cp:coreProperties>
</file>